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7"/>
  </p:notesMasterIdLst>
  <p:sldIdLst>
    <p:sldId id="256" r:id="rId5"/>
    <p:sldId id="257" r:id="rId6"/>
    <p:sldId id="260" r:id="rId7"/>
    <p:sldId id="711" r:id="rId8"/>
    <p:sldId id="712" r:id="rId9"/>
    <p:sldId id="261" r:id="rId10"/>
    <p:sldId id="262" r:id="rId11"/>
    <p:sldId id="756" r:id="rId12"/>
    <p:sldId id="741" r:id="rId13"/>
    <p:sldId id="759" r:id="rId14"/>
    <p:sldId id="421" r:id="rId15"/>
    <p:sldId id="762" r:id="rId16"/>
    <p:sldId id="735" r:id="rId17"/>
    <p:sldId id="736" r:id="rId18"/>
    <p:sldId id="763" r:id="rId19"/>
    <p:sldId id="269" r:id="rId20"/>
    <p:sldId id="764" r:id="rId21"/>
    <p:sldId id="743" r:id="rId22"/>
    <p:sldId id="745" r:id="rId23"/>
    <p:sldId id="746" r:id="rId24"/>
    <p:sldId id="754" r:id="rId25"/>
    <p:sldId id="757" r:id="rId26"/>
    <p:sldId id="765" r:id="rId27"/>
    <p:sldId id="760" r:id="rId28"/>
    <p:sldId id="767" r:id="rId29"/>
    <p:sldId id="758" r:id="rId30"/>
    <p:sldId id="761" r:id="rId31"/>
    <p:sldId id="766" r:id="rId32"/>
    <p:sldId id="749" r:id="rId33"/>
    <p:sldId id="271" r:id="rId34"/>
    <p:sldId id="748" r:id="rId35"/>
    <p:sldId id="755" r:id="rId36"/>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8A12"/>
    <a:srgbClr val="CD1719"/>
    <a:srgbClr val="FEDA2C"/>
    <a:srgbClr val="2D5078"/>
    <a:srgbClr val="006944"/>
    <a:srgbClr val="005644"/>
    <a:srgbClr val="008C44"/>
    <a:srgbClr val="002C2C"/>
    <a:srgbClr val="292D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50F433-7F4A-431A-8B6A-6CC0EC7D208D}" v="355" dt="2025-03-21T08:18:22.2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008"/>
    <p:restoredTop sz="94689"/>
  </p:normalViewPr>
  <p:slideViewPr>
    <p:cSldViewPr snapToGrid="0" snapToObjects="1">
      <p:cViewPr varScale="1">
        <p:scale>
          <a:sx n="78" d="100"/>
          <a:sy n="78" d="100"/>
        </p:scale>
        <p:origin x="1280" y="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MBERTON, John (BIRMINGHAM WOMEN'S AND CHILDREN'S NHS FOUNDATION TRUST)" userId="6da26156-5af9-44c8-8ce8-38636c7ca95d" providerId="ADAL" clId="{A7D74936-9BC9-4CC4-8AE4-E9682E50A147}"/>
    <pc:docChg chg="undo custSel addSld delSld modSld">
      <pc:chgData name="PEMBERTON, John (BIRMINGHAM WOMEN'S AND CHILDREN'S NHS FOUNDATION TRUST)" userId="6da26156-5af9-44c8-8ce8-38636c7ca95d" providerId="ADAL" clId="{A7D74936-9BC9-4CC4-8AE4-E9682E50A147}" dt="2025-03-14T14:23:03.787" v="1957" actId="1076"/>
      <pc:docMkLst>
        <pc:docMk/>
      </pc:docMkLst>
      <pc:sldChg chg="delSp modSp mod delAnim">
        <pc:chgData name="PEMBERTON, John (BIRMINGHAM WOMEN'S AND CHILDREN'S NHS FOUNDATION TRUST)" userId="6da26156-5af9-44c8-8ce8-38636c7ca95d" providerId="ADAL" clId="{A7D74936-9BC9-4CC4-8AE4-E9682E50A147}" dt="2025-02-24T15:49:35.735" v="12" actId="1076"/>
        <pc:sldMkLst>
          <pc:docMk/>
          <pc:sldMk cId="1042689191" sldId="262"/>
        </pc:sldMkLst>
        <pc:spChg chg="mod">
          <ac:chgData name="PEMBERTON, John (BIRMINGHAM WOMEN'S AND CHILDREN'S NHS FOUNDATION TRUST)" userId="6da26156-5af9-44c8-8ce8-38636c7ca95d" providerId="ADAL" clId="{A7D74936-9BC9-4CC4-8AE4-E9682E50A147}" dt="2025-02-24T15:49:35.735" v="12" actId="1076"/>
          <ac:spMkLst>
            <pc:docMk/>
            <pc:sldMk cId="1042689191" sldId="262"/>
            <ac:spMk id="2" creationId="{395D273B-1E8B-1931-3BCF-781DEC596A97}"/>
          </ac:spMkLst>
        </pc:spChg>
        <pc:spChg chg="mod">
          <ac:chgData name="PEMBERTON, John (BIRMINGHAM WOMEN'S AND CHILDREN'S NHS FOUNDATION TRUST)" userId="6da26156-5af9-44c8-8ce8-38636c7ca95d" providerId="ADAL" clId="{A7D74936-9BC9-4CC4-8AE4-E9682E50A147}" dt="2025-02-24T15:49:22.723" v="10" actId="1076"/>
          <ac:spMkLst>
            <pc:docMk/>
            <pc:sldMk cId="1042689191" sldId="262"/>
            <ac:spMk id="7" creationId="{2B426058-2198-8745-513C-667126EAE4A3}"/>
          </ac:spMkLst>
        </pc:spChg>
        <pc:spChg chg="mod">
          <ac:chgData name="PEMBERTON, John (BIRMINGHAM WOMEN'S AND CHILDREN'S NHS FOUNDATION TRUST)" userId="6da26156-5af9-44c8-8ce8-38636c7ca95d" providerId="ADAL" clId="{A7D74936-9BC9-4CC4-8AE4-E9682E50A147}" dt="2025-02-24T15:49:27.958" v="11" actId="1076"/>
          <ac:spMkLst>
            <pc:docMk/>
            <pc:sldMk cId="1042689191" sldId="262"/>
            <ac:spMk id="19" creationId="{A77AA3B2-D320-35EE-E4D7-10B689C720BE}"/>
          </ac:spMkLst>
        </pc:spChg>
        <pc:picChg chg="mod">
          <ac:chgData name="PEMBERTON, John (BIRMINGHAM WOMEN'S AND CHILDREN'S NHS FOUNDATION TRUST)" userId="6da26156-5af9-44c8-8ce8-38636c7ca95d" providerId="ADAL" clId="{A7D74936-9BC9-4CC4-8AE4-E9682E50A147}" dt="2025-02-24T15:49:22.723" v="10" actId="1076"/>
          <ac:picMkLst>
            <pc:docMk/>
            <pc:sldMk cId="1042689191" sldId="262"/>
            <ac:picMk id="4" creationId="{0B9B921D-612D-A60D-3FF8-759D868E641D}"/>
          </ac:picMkLst>
        </pc:picChg>
        <pc:picChg chg="mod">
          <ac:chgData name="PEMBERTON, John (BIRMINGHAM WOMEN'S AND CHILDREN'S NHS FOUNDATION TRUST)" userId="6da26156-5af9-44c8-8ce8-38636c7ca95d" providerId="ADAL" clId="{A7D74936-9BC9-4CC4-8AE4-E9682E50A147}" dt="2025-02-24T15:49:22.723" v="10" actId="1076"/>
          <ac:picMkLst>
            <pc:docMk/>
            <pc:sldMk cId="1042689191" sldId="262"/>
            <ac:picMk id="5" creationId="{494E673F-AAEE-F7A0-AE9C-B32DFD9C2AB7}"/>
          </ac:picMkLst>
        </pc:picChg>
        <pc:picChg chg="mod">
          <ac:chgData name="PEMBERTON, John (BIRMINGHAM WOMEN'S AND CHILDREN'S NHS FOUNDATION TRUST)" userId="6da26156-5af9-44c8-8ce8-38636c7ca95d" providerId="ADAL" clId="{A7D74936-9BC9-4CC4-8AE4-E9682E50A147}" dt="2025-02-24T15:49:22.723" v="10" actId="1076"/>
          <ac:picMkLst>
            <pc:docMk/>
            <pc:sldMk cId="1042689191" sldId="262"/>
            <ac:picMk id="8" creationId="{7B5B55EF-B7E5-65B9-C71D-63B90B20C106}"/>
          </ac:picMkLst>
        </pc:picChg>
      </pc:sldChg>
      <pc:sldChg chg="del">
        <pc:chgData name="PEMBERTON, John (BIRMINGHAM WOMEN'S AND CHILDREN'S NHS FOUNDATION TRUST)" userId="6da26156-5af9-44c8-8ce8-38636c7ca95d" providerId="ADAL" clId="{A7D74936-9BC9-4CC4-8AE4-E9682E50A147}" dt="2025-02-24T15:50:11.006" v="20" actId="47"/>
        <pc:sldMkLst>
          <pc:docMk/>
          <pc:sldMk cId="1983894831" sldId="267"/>
        </pc:sldMkLst>
      </pc:sldChg>
      <pc:sldChg chg="modSp">
        <pc:chgData name="PEMBERTON, John (BIRMINGHAM WOMEN'S AND CHILDREN'S NHS FOUNDATION TRUST)" userId="6da26156-5af9-44c8-8ce8-38636c7ca95d" providerId="ADAL" clId="{A7D74936-9BC9-4CC4-8AE4-E9682E50A147}" dt="2025-03-14T13:36:49.856" v="1650" actId="20577"/>
        <pc:sldMkLst>
          <pc:docMk/>
          <pc:sldMk cId="1106130325" sldId="271"/>
        </pc:sldMkLst>
        <pc:graphicFrameChg chg="mod">
          <ac:chgData name="PEMBERTON, John (BIRMINGHAM WOMEN'S AND CHILDREN'S NHS FOUNDATION TRUST)" userId="6da26156-5af9-44c8-8ce8-38636c7ca95d" providerId="ADAL" clId="{A7D74936-9BC9-4CC4-8AE4-E9682E50A147}" dt="2025-03-14T13:36:49.856" v="1650" actId="20577"/>
          <ac:graphicFrameMkLst>
            <pc:docMk/>
            <pc:sldMk cId="1106130325" sldId="271"/>
            <ac:graphicFrameMk id="19" creationId="{607EC5E6-F4C5-BE2D-5A67-3F0E028AFECD}"/>
          </ac:graphicFrameMkLst>
        </pc:graphicFrameChg>
      </pc:sldChg>
      <pc:sldChg chg="addSp delSp modSp mod addAnim delAnim modAnim">
        <pc:chgData name="PEMBERTON, John (BIRMINGHAM WOMEN'S AND CHILDREN'S NHS FOUNDATION TRUST)" userId="6da26156-5af9-44c8-8ce8-38636c7ca95d" providerId="ADAL" clId="{A7D74936-9BC9-4CC4-8AE4-E9682E50A147}" dt="2025-03-14T13:47:36.741" v="1805"/>
        <pc:sldMkLst>
          <pc:docMk/>
          <pc:sldMk cId="1371815175" sldId="421"/>
        </pc:sldMkLst>
      </pc:sldChg>
      <pc:sldChg chg="del">
        <pc:chgData name="PEMBERTON, John (BIRMINGHAM WOMEN'S AND CHILDREN'S NHS FOUNDATION TRUST)" userId="6da26156-5af9-44c8-8ce8-38636c7ca95d" providerId="ADAL" clId="{A7D74936-9BC9-4CC4-8AE4-E9682E50A147}" dt="2025-02-24T15:50:13.091" v="21" actId="47"/>
        <pc:sldMkLst>
          <pc:docMk/>
          <pc:sldMk cId="1048227992" sldId="733"/>
        </pc:sldMkLst>
      </pc:sldChg>
      <pc:sldChg chg="del">
        <pc:chgData name="PEMBERTON, John (BIRMINGHAM WOMEN'S AND CHILDREN'S NHS FOUNDATION TRUST)" userId="6da26156-5af9-44c8-8ce8-38636c7ca95d" providerId="ADAL" clId="{A7D74936-9BC9-4CC4-8AE4-E9682E50A147}" dt="2025-02-24T15:50:09.933" v="19" actId="47"/>
        <pc:sldMkLst>
          <pc:docMk/>
          <pc:sldMk cId="2096527921" sldId="734"/>
        </pc:sldMkLst>
      </pc:sldChg>
      <pc:sldChg chg="delSp modSp mod">
        <pc:chgData name="PEMBERTON, John (BIRMINGHAM WOMEN'S AND CHILDREN'S NHS FOUNDATION TRUST)" userId="6da26156-5af9-44c8-8ce8-38636c7ca95d" providerId="ADAL" clId="{A7D74936-9BC9-4CC4-8AE4-E9682E50A147}" dt="2025-03-14T13:07:11.005" v="1150" actId="1076"/>
        <pc:sldMkLst>
          <pc:docMk/>
          <pc:sldMk cId="435373156" sldId="735"/>
        </pc:sldMkLst>
        <pc:spChg chg="mod">
          <ac:chgData name="PEMBERTON, John (BIRMINGHAM WOMEN'S AND CHILDREN'S NHS FOUNDATION TRUST)" userId="6da26156-5af9-44c8-8ce8-38636c7ca95d" providerId="ADAL" clId="{A7D74936-9BC9-4CC4-8AE4-E9682E50A147}" dt="2025-03-14T13:07:07.117" v="1149" actId="1076"/>
          <ac:spMkLst>
            <pc:docMk/>
            <pc:sldMk cId="435373156" sldId="735"/>
            <ac:spMk id="3" creationId="{7B8DB4BD-78B2-4F70-5D04-A2748A4640DC}"/>
          </ac:spMkLst>
        </pc:spChg>
        <pc:spChg chg="mod">
          <ac:chgData name="PEMBERTON, John (BIRMINGHAM WOMEN'S AND CHILDREN'S NHS FOUNDATION TRUST)" userId="6da26156-5af9-44c8-8ce8-38636c7ca95d" providerId="ADAL" clId="{A7D74936-9BC9-4CC4-8AE4-E9682E50A147}" dt="2025-03-14T13:07:11.005" v="1150" actId="1076"/>
          <ac:spMkLst>
            <pc:docMk/>
            <pc:sldMk cId="435373156" sldId="735"/>
            <ac:spMk id="8" creationId="{5384D459-0C5A-108C-C197-5DEC75647BEE}"/>
          </ac:spMkLst>
        </pc:spChg>
        <pc:picChg chg="mod">
          <ac:chgData name="PEMBERTON, John (BIRMINGHAM WOMEN'S AND CHILDREN'S NHS FOUNDATION TRUST)" userId="6da26156-5af9-44c8-8ce8-38636c7ca95d" providerId="ADAL" clId="{A7D74936-9BC9-4CC4-8AE4-E9682E50A147}" dt="2025-03-14T13:07:03.333" v="1148" actId="14100"/>
          <ac:picMkLst>
            <pc:docMk/>
            <pc:sldMk cId="435373156" sldId="735"/>
            <ac:picMk id="9" creationId="{0B548ACE-FC5D-E2DF-B8E6-D6F8FC127494}"/>
          </ac:picMkLst>
        </pc:picChg>
        <pc:picChg chg="mod">
          <ac:chgData name="PEMBERTON, John (BIRMINGHAM WOMEN'S AND CHILDREN'S NHS FOUNDATION TRUST)" userId="6da26156-5af9-44c8-8ce8-38636c7ca95d" providerId="ADAL" clId="{A7D74936-9BC9-4CC4-8AE4-E9682E50A147}" dt="2025-03-14T13:07:01.285" v="1147" actId="14100"/>
          <ac:picMkLst>
            <pc:docMk/>
            <pc:sldMk cId="435373156" sldId="735"/>
            <ac:picMk id="12" creationId="{D4C487F5-3167-32E2-24C2-A6E17C93CF28}"/>
          </ac:picMkLst>
        </pc:picChg>
      </pc:sldChg>
      <pc:sldChg chg="modSp mod">
        <pc:chgData name="PEMBERTON, John (BIRMINGHAM WOMEN'S AND CHILDREN'S NHS FOUNDATION TRUST)" userId="6da26156-5af9-44c8-8ce8-38636c7ca95d" providerId="ADAL" clId="{A7D74936-9BC9-4CC4-8AE4-E9682E50A147}" dt="2025-03-14T13:20:56.663" v="1435" actId="14100"/>
        <pc:sldMkLst>
          <pc:docMk/>
          <pc:sldMk cId="321497497" sldId="736"/>
        </pc:sldMkLst>
        <pc:spChg chg="mod">
          <ac:chgData name="PEMBERTON, John (BIRMINGHAM WOMEN'S AND CHILDREN'S NHS FOUNDATION TRUST)" userId="6da26156-5af9-44c8-8ce8-38636c7ca95d" providerId="ADAL" clId="{A7D74936-9BC9-4CC4-8AE4-E9682E50A147}" dt="2025-03-14T13:20:53.703" v="1434" actId="1076"/>
          <ac:spMkLst>
            <pc:docMk/>
            <pc:sldMk cId="321497497" sldId="736"/>
            <ac:spMk id="2" creationId="{129768C9-1BA0-9008-CD06-4794EA2AA05C}"/>
          </ac:spMkLst>
        </pc:spChg>
        <pc:spChg chg="mod">
          <ac:chgData name="PEMBERTON, John (BIRMINGHAM WOMEN'S AND CHILDREN'S NHS FOUNDATION TRUST)" userId="6da26156-5af9-44c8-8ce8-38636c7ca95d" providerId="ADAL" clId="{A7D74936-9BC9-4CC4-8AE4-E9682E50A147}" dt="2025-03-14T13:20:53.703" v="1434" actId="1076"/>
          <ac:spMkLst>
            <pc:docMk/>
            <pc:sldMk cId="321497497" sldId="736"/>
            <ac:spMk id="6" creationId="{4E5525C4-85F5-4955-AAB6-BC3EE860BC01}"/>
          </ac:spMkLst>
        </pc:spChg>
        <pc:spChg chg="mod">
          <ac:chgData name="PEMBERTON, John (BIRMINGHAM WOMEN'S AND CHILDREN'S NHS FOUNDATION TRUST)" userId="6da26156-5af9-44c8-8ce8-38636c7ca95d" providerId="ADAL" clId="{A7D74936-9BC9-4CC4-8AE4-E9682E50A147}" dt="2025-03-14T13:20:56.663" v="1435" actId="14100"/>
          <ac:spMkLst>
            <pc:docMk/>
            <pc:sldMk cId="321497497" sldId="736"/>
            <ac:spMk id="9" creationId="{C85ADB13-830E-3D77-FD1C-65FC51A827C1}"/>
          </ac:spMkLst>
        </pc:spChg>
      </pc:sldChg>
      <pc:sldChg chg="delSp modSp mod">
        <pc:chgData name="PEMBERTON, John (BIRMINGHAM WOMEN'S AND CHILDREN'S NHS FOUNDATION TRUST)" userId="6da26156-5af9-44c8-8ce8-38636c7ca95d" providerId="ADAL" clId="{A7D74936-9BC9-4CC4-8AE4-E9682E50A147}" dt="2025-03-14T13:22:12.369" v="1461" actId="113"/>
        <pc:sldMkLst>
          <pc:docMk/>
          <pc:sldMk cId="2824892706" sldId="743"/>
        </pc:sldMkLst>
        <pc:spChg chg="mod">
          <ac:chgData name="PEMBERTON, John (BIRMINGHAM WOMEN'S AND CHILDREN'S NHS FOUNDATION TRUST)" userId="6da26156-5af9-44c8-8ce8-38636c7ca95d" providerId="ADAL" clId="{A7D74936-9BC9-4CC4-8AE4-E9682E50A147}" dt="2025-02-24T16:05:41.456" v="275" actId="1076"/>
          <ac:spMkLst>
            <pc:docMk/>
            <pc:sldMk cId="2824892706" sldId="743"/>
            <ac:spMk id="9" creationId="{FCA7CA6E-CAEA-2A8A-8691-7A99EA8EE108}"/>
          </ac:spMkLst>
        </pc:spChg>
        <pc:graphicFrameChg chg="mod">
          <ac:chgData name="PEMBERTON, John (BIRMINGHAM WOMEN'S AND CHILDREN'S NHS FOUNDATION TRUST)" userId="6da26156-5af9-44c8-8ce8-38636c7ca95d" providerId="ADAL" clId="{A7D74936-9BC9-4CC4-8AE4-E9682E50A147}" dt="2025-03-14T13:21:28.481" v="1458" actId="20577"/>
          <ac:graphicFrameMkLst>
            <pc:docMk/>
            <pc:sldMk cId="2824892706" sldId="743"/>
            <ac:graphicFrameMk id="6" creationId="{7AACA305-1BCF-FEB8-4381-D5781EA92669}"/>
          </ac:graphicFrameMkLst>
        </pc:graphicFrameChg>
        <pc:graphicFrameChg chg="mod">
          <ac:chgData name="PEMBERTON, John (BIRMINGHAM WOMEN'S AND CHILDREN'S NHS FOUNDATION TRUST)" userId="6da26156-5af9-44c8-8ce8-38636c7ca95d" providerId="ADAL" clId="{A7D74936-9BC9-4CC4-8AE4-E9682E50A147}" dt="2025-03-14T13:22:12.369" v="1461" actId="113"/>
          <ac:graphicFrameMkLst>
            <pc:docMk/>
            <pc:sldMk cId="2824892706" sldId="743"/>
            <ac:graphicFrameMk id="7" creationId="{D9FDD55D-A74A-404D-CE9C-A1E69C9B62A4}"/>
          </ac:graphicFrameMkLst>
        </pc:graphicFrameChg>
        <pc:graphicFrameChg chg="mod">
          <ac:chgData name="PEMBERTON, John (BIRMINGHAM WOMEN'S AND CHILDREN'S NHS FOUNDATION TRUST)" userId="6da26156-5af9-44c8-8ce8-38636c7ca95d" providerId="ADAL" clId="{A7D74936-9BC9-4CC4-8AE4-E9682E50A147}" dt="2025-02-24T16:05:36.919" v="274" actId="1076"/>
          <ac:graphicFrameMkLst>
            <pc:docMk/>
            <pc:sldMk cId="2824892706" sldId="743"/>
            <ac:graphicFrameMk id="18" creationId="{6F0D8BE0-B7D4-6C38-4984-861E2D3265E8}"/>
          </ac:graphicFrameMkLst>
        </pc:graphicFrameChg>
        <pc:picChg chg="mod">
          <ac:chgData name="PEMBERTON, John (BIRMINGHAM WOMEN'S AND CHILDREN'S NHS FOUNDATION TRUST)" userId="6da26156-5af9-44c8-8ce8-38636c7ca95d" providerId="ADAL" clId="{A7D74936-9BC9-4CC4-8AE4-E9682E50A147}" dt="2025-02-24T16:05:41.456" v="275" actId="1076"/>
          <ac:picMkLst>
            <pc:docMk/>
            <pc:sldMk cId="2824892706" sldId="743"/>
            <ac:picMk id="8" creationId="{E9D4D998-41DA-5FD0-23EC-AC4851949462}"/>
          </ac:picMkLst>
        </pc:picChg>
      </pc:sldChg>
      <pc:sldChg chg="addSp delSp modSp mod">
        <pc:chgData name="PEMBERTON, John (BIRMINGHAM WOMEN'S AND CHILDREN'S NHS FOUNDATION TRUST)" userId="6da26156-5af9-44c8-8ce8-38636c7ca95d" providerId="ADAL" clId="{A7D74936-9BC9-4CC4-8AE4-E9682E50A147}" dt="2025-03-14T13:22:19.638" v="1463" actId="1076"/>
        <pc:sldMkLst>
          <pc:docMk/>
          <pc:sldMk cId="2029131759" sldId="745"/>
        </pc:sldMkLst>
        <pc:spChg chg="add">
          <ac:chgData name="PEMBERTON, John (BIRMINGHAM WOMEN'S AND CHILDREN'S NHS FOUNDATION TRUST)" userId="6da26156-5af9-44c8-8ce8-38636c7ca95d" providerId="ADAL" clId="{A7D74936-9BC9-4CC4-8AE4-E9682E50A147}" dt="2025-02-24T16:01:31.419" v="237"/>
          <ac:spMkLst>
            <pc:docMk/>
            <pc:sldMk cId="2029131759" sldId="745"/>
            <ac:spMk id="6" creationId="{54C0E07E-B347-91E8-92D2-32E3F5CBAF8E}"/>
          </ac:spMkLst>
        </pc:spChg>
        <pc:picChg chg="add mod">
          <ac:chgData name="PEMBERTON, John (BIRMINGHAM WOMEN'S AND CHILDREN'S NHS FOUNDATION TRUST)" userId="6da26156-5af9-44c8-8ce8-38636c7ca95d" providerId="ADAL" clId="{A7D74936-9BC9-4CC4-8AE4-E9682E50A147}" dt="2025-03-14T13:22:18.030" v="1462" actId="1076"/>
          <ac:picMkLst>
            <pc:docMk/>
            <pc:sldMk cId="2029131759" sldId="745"/>
            <ac:picMk id="7" creationId="{8CBB2C00-ABB0-30EB-B715-CAA017C56253}"/>
          </ac:picMkLst>
        </pc:picChg>
        <pc:picChg chg="mod">
          <ac:chgData name="PEMBERTON, John (BIRMINGHAM WOMEN'S AND CHILDREN'S NHS FOUNDATION TRUST)" userId="6da26156-5af9-44c8-8ce8-38636c7ca95d" providerId="ADAL" clId="{A7D74936-9BC9-4CC4-8AE4-E9682E50A147}" dt="2025-03-14T13:22:19.638" v="1463" actId="1076"/>
          <ac:picMkLst>
            <pc:docMk/>
            <pc:sldMk cId="2029131759" sldId="745"/>
            <ac:picMk id="11" creationId="{3407615F-95C4-7B00-A617-E33EE9410ADC}"/>
          </ac:picMkLst>
        </pc:picChg>
      </pc:sldChg>
      <pc:sldChg chg="modSp mod">
        <pc:chgData name="PEMBERTON, John (BIRMINGHAM WOMEN'S AND CHILDREN'S NHS FOUNDATION TRUST)" userId="6da26156-5af9-44c8-8ce8-38636c7ca95d" providerId="ADAL" clId="{A7D74936-9BC9-4CC4-8AE4-E9682E50A147}" dt="2025-03-14T13:09:39.301" v="1178" actId="14100"/>
        <pc:sldMkLst>
          <pc:docMk/>
          <pc:sldMk cId="2691671567" sldId="746"/>
        </pc:sldMkLst>
        <pc:spChg chg="mod">
          <ac:chgData name="PEMBERTON, John (BIRMINGHAM WOMEN'S AND CHILDREN'S NHS FOUNDATION TRUST)" userId="6da26156-5af9-44c8-8ce8-38636c7ca95d" providerId="ADAL" clId="{A7D74936-9BC9-4CC4-8AE4-E9682E50A147}" dt="2025-03-14T13:07:52.738" v="1151" actId="1076"/>
          <ac:spMkLst>
            <pc:docMk/>
            <pc:sldMk cId="2691671567" sldId="746"/>
            <ac:spMk id="2" creationId="{F1A62377-C6A6-B430-D248-E866AA84B8C8}"/>
          </ac:spMkLst>
        </pc:spChg>
        <pc:spChg chg="mod">
          <ac:chgData name="PEMBERTON, John (BIRMINGHAM WOMEN'S AND CHILDREN'S NHS FOUNDATION TRUST)" userId="6da26156-5af9-44c8-8ce8-38636c7ca95d" providerId="ADAL" clId="{A7D74936-9BC9-4CC4-8AE4-E9682E50A147}" dt="2025-03-14T13:08:12.018" v="1157" actId="1076"/>
          <ac:spMkLst>
            <pc:docMk/>
            <pc:sldMk cId="2691671567" sldId="746"/>
            <ac:spMk id="5" creationId="{7DB31E0F-F9A8-3CE1-10AC-4EC80BC6A59D}"/>
          </ac:spMkLst>
        </pc:spChg>
        <pc:graphicFrameChg chg="mod">
          <ac:chgData name="PEMBERTON, John (BIRMINGHAM WOMEN'S AND CHILDREN'S NHS FOUNDATION TRUST)" userId="6da26156-5af9-44c8-8ce8-38636c7ca95d" providerId="ADAL" clId="{A7D74936-9BC9-4CC4-8AE4-E9682E50A147}" dt="2025-03-14T13:09:21.372" v="1176" actId="1076"/>
          <ac:graphicFrameMkLst>
            <pc:docMk/>
            <pc:sldMk cId="2691671567" sldId="746"/>
            <ac:graphicFrameMk id="13" creationId="{A65614EF-6276-498F-AFE8-A9E3334AE57E}"/>
          </ac:graphicFrameMkLst>
        </pc:graphicFrameChg>
        <pc:picChg chg="mod">
          <ac:chgData name="PEMBERTON, John (BIRMINGHAM WOMEN'S AND CHILDREN'S NHS FOUNDATION TRUST)" userId="6da26156-5af9-44c8-8ce8-38636c7ca95d" providerId="ADAL" clId="{A7D74936-9BC9-4CC4-8AE4-E9682E50A147}" dt="2025-03-14T13:09:39.301" v="1178" actId="14100"/>
          <ac:picMkLst>
            <pc:docMk/>
            <pc:sldMk cId="2691671567" sldId="746"/>
            <ac:picMk id="11" creationId="{A75EBE9A-642D-35A2-1408-2E594DA12CC9}"/>
          </ac:picMkLst>
        </pc:picChg>
      </pc:sldChg>
      <pc:sldChg chg="addSp delSp modSp mod">
        <pc:chgData name="PEMBERTON, John (BIRMINGHAM WOMEN'S AND CHILDREN'S NHS FOUNDATION TRUST)" userId="6da26156-5af9-44c8-8ce8-38636c7ca95d" providerId="ADAL" clId="{A7D74936-9BC9-4CC4-8AE4-E9682E50A147}" dt="2025-03-14T13:37:21.063" v="1656" actId="1076"/>
        <pc:sldMkLst>
          <pc:docMk/>
          <pc:sldMk cId="3481643858" sldId="748"/>
        </pc:sldMkLst>
        <pc:spChg chg="mod">
          <ac:chgData name="PEMBERTON, John (BIRMINGHAM WOMEN'S AND CHILDREN'S NHS FOUNDATION TRUST)" userId="6da26156-5af9-44c8-8ce8-38636c7ca95d" providerId="ADAL" clId="{A7D74936-9BC9-4CC4-8AE4-E9682E50A147}" dt="2025-02-24T16:23:25.664" v="1046" actId="1076"/>
          <ac:spMkLst>
            <pc:docMk/>
            <pc:sldMk cId="3481643858" sldId="748"/>
            <ac:spMk id="2" creationId="{3A294686-5218-FDBE-2B06-0C22A0945C21}"/>
          </ac:spMkLst>
        </pc:spChg>
        <pc:spChg chg="mod">
          <ac:chgData name="PEMBERTON, John (BIRMINGHAM WOMEN'S AND CHILDREN'S NHS FOUNDATION TRUST)" userId="6da26156-5af9-44c8-8ce8-38636c7ca95d" providerId="ADAL" clId="{A7D74936-9BC9-4CC4-8AE4-E9682E50A147}" dt="2025-03-14T13:37:13.832" v="1655" actId="1076"/>
          <ac:spMkLst>
            <pc:docMk/>
            <pc:sldMk cId="3481643858" sldId="748"/>
            <ac:spMk id="3" creationId="{A017E9EC-A0A0-7398-0FDB-66B3E10B4907}"/>
          </ac:spMkLst>
        </pc:spChg>
        <pc:spChg chg="add mod">
          <ac:chgData name="PEMBERTON, John (BIRMINGHAM WOMEN'S AND CHILDREN'S NHS FOUNDATION TRUST)" userId="6da26156-5af9-44c8-8ce8-38636c7ca95d" providerId="ADAL" clId="{A7D74936-9BC9-4CC4-8AE4-E9682E50A147}" dt="2025-03-14T13:37:11.192" v="1654" actId="1076"/>
          <ac:spMkLst>
            <pc:docMk/>
            <pc:sldMk cId="3481643858" sldId="748"/>
            <ac:spMk id="4" creationId="{A3E515CB-D4A0-BC72-A119-116548F105D6}"/>
          </ac:spMkLst>
        </pc:spChg>
        <pc:picChg chg="mod">
          <ac:chgData name="PEMBERTON, John (BIRMINGHAM WOMEN'S AND CHILDREN'S NHS FOUNDATION TRUST)" userId="6da26156-5af9-44c8-8ce8-38636c7ca95d" providerId="ADAL" clId="{A7D74936-9BC9-4CC4-8AE4-E9682E50A147}" dt="2025-03-14T13:37:21.063" v="1656" actId="1076"/>
          <ac:picMkLst>
            <pc:docMk/>
            <pc:sldMk cId="3481643858" sldId="748"/>
            <ac:picMk id="5" creationId="{6ECE839C-12AA-FA05-10ED-318BF2AF1D0B}"/>
          </ac:picMkLst>
        </pc:picChg>
        <pc:picChg chg="mod">
          <ac:chgData name="PEMBERTON, John (BIRMINGHAM WOMEN'S AND CHILDREN'S NHS FOUNDATION TRUST)" userId="6da26156-5af9-44c8-8ce8-38636c7ca95d" providerId="ADAL" clId="{A7D74936-9BC9-4CC4-8AE4-E9682E50A147}" dt="2025-03-14T13:37:21.063" v="1656" actId="1076"/>
          <ac:picMkLst>
            <pc:docMk/>
            <pc:sldMk cId="3481643858" sldId="748"/>
            <ac:picMk id="1026" creationId="{7517ED55-B272-9FA3-70C6-22D85ED62C9F}"/>
          </ac:picMkLst>
        </pc:picChg>
        <pc:picChg chg="mod">
          <ac:chgData name="PEMBERTON, John (BIRMINGHAM WOMEN'S AND CHILDREN'S NHS FOUNDATION TRUST)" userId="6da26156-5af9-44c8-8ce8-38636c7ca95d" providerId="ADAL" clId="{A7D74936-9BC9-4CC4-8AE4-E9682E50A147}" dt="2025-03-14T13:37:21.063" v="1656" actId="1076"/>
          <ac:picMkLst>
            <pc:docMk/>
            <pc:sldMk cId="3481643858" sldId="748"/>
            <ac:picMk id="1028" creationId="{4CA4E1AC-1FA1-F500-E594-8943DD501D9C}"/>
          </ac:picMkLst>
        </pc:picChg>
      </pc:sldChg>
      <pc:sldChg chg="addSp delSp modSp mod delAnim">
        <pc:chgData name="PEMBERTON, John (BIRMINGHAM WOMEN'S AND CHILDREN'S NHS FOUNDATION TRUST)" userId="6da26156-5af9-44c8-8ce8-38636c7ca95d" providerId="ADAL" clId="{A7D74936-9BC9-4CC4-8AE4-E9682E50A147}" dt="2025-03-14T13:33:57.496" v="1608" actId="1076"/>
        <pc:sldMkLst>
          <pc:docMk/>
          <pc:sldMk cId="3809037439" sldId="749"/>
        </pc:sldMkLst>
        <pc:spChg chg="add mod">
          <ac:chgData name="PEMBERTON, John (BIRMINGHAM WOMEN'S AND CHILDREN'S NHS FOUNDATION TRUST)" userId="6da26156-5af9-44c8-8ce8-38636c7ca95d" providerId="ADAL" clId="{A7D74936-9BC9-4CC4-8AE4-E9682E50A147}" dt="2025-03-14T13:33:54.907" v="1607" actId="1076"/>
          <ac:spMkLst>
            <pc:docMk/>
            <pc:sldMk cId="3809037439" sldId="749"/>
            <ac:spMk id="4" creationId="{1EDD7ADF-2281-2EF1-72A8-0535F142F0AD}"/>
          </ac:spMkLst>
        </pc:spChg>
        <pc:spChg chg="add mod">
          <ac:chgData name="PEMBERTON, John (BIRMINGHAM WOMEN'S AND CHILDREN'S NHS FOUNDATION TRUST)" userId="6da26156-5af9-44c8-8ce8-38636c7ca95d" providerId="ADAL" clId="{A7D74936-9BC9-4CC4-8AE4-E9682E50A147}" dt="2025-03-14T13:33:54.907" v="1607" actId="1076"/>
          <ac:spMkLst>
            <pc:docMk/>
            <pc:sldMk cId="3809037439" sldId="749"/>
            <ac:spMk id="9" creationId="{DA1752CC-8B09-5E63-DE90-0840228A8647}"/>
          </ac:spMkLst>
        </pc:spChg>
        <pc:picChg chg="add mod">
          <ac:chgData name="PEMBERTON, John (BIRMINGHAM WOMEN'S AND CHILDREN'S NHS FOUNDATION TRUST)" userId="6da26156-5af9-44c8-8ce8-38636c7ca95d" providerId="ADAL" clId="{A7D74936-9BC9-4CC4-8AE4-E9682E50A147}" dt="2025-03-14T13:33:54.907" v="1607" actId="1076"/>
          <ac:picMkLst>
            <pc:docMk/>
            <pc:sldMk cId="3809037439" sldId="749"/>
            <ac:picMk id="3" creationId="{1835F27F-6D95-AC2F-E3DF-7D1C88DD2E64}"/>
          </ac:picMkLst>
        </pc:picChg>
        <pc:picChg chg="add mod">
          <ac:chgData name="PEMBERTON, John (BIRMINGHAM WOMEN'S AND CHILDREN'S NHS FOUNDATION TRUST)" userId="6da26156-5af9-44c8-8ce8-38636c7ca95d" providerId="ADAL" clId="{A7D74936-9BC9-4CC4-8AE4-E9682E50A147}" dt="2025-03-14T13:33:57.496" v="1608" actId="1076"/>
          <ac:picMkLst>
            <pc:docMk/>
            <pc:sldMk cId="3809037439" sldId="749"/>
            <ac:picMk id="5" creationId="{F762848C-EECE-077E-F0DD-06B22E40823F}"/>
          </ac:picMkLst>
        </pc:picChg>
        <pc:picChg chg="add mod">
          <ac:chgData name="PEMBERTON, John (BIRMINGHAM WOMEN'S AND CHILDREN'S NHS FOUNDATION TRUST)" userId="6da26156-5af9-44c8-8ce8-38636c7ca95d" providerId="ADAL" clId="{A7D74936-9BC9-4CC4-8AE4-E9682E50A147}" dt="2025-03-14T13:33:54.907" v="1607" actId="1076"/>
          <ac:picMkLst>
            <pc:docMk/>
            <pc:sldMk cId="3809037439" sldId="749"/>
            <ac:picMk id="8" creationId="{301FF0C3-AC51-2D24-DDD3-B68682190DFE}"/>
          </ac:picMkLst>
        </pc:picChg>
        <pc:picChg chg="mod">
          <ac:chgData name="PEMBERTON, John (BIRMINGHAM WOMEN'S AND CHILDREN'S NHS FOUNDATION TRUST)" userId="6da26156-5af9-44c8-8ce8-38636c7ca95d" providerId="ADAL" clId="{A7D74936-9BC9-4CC4-8AE4-E9682E50A147}" dt="2025-03-14T13:33:48.192" v="1605" actId="1076"/>
          <ac:picMkLst>
            <pc:docMk/>
            <pc:sldMk cId="3809037439" sldId="749"/>
            <ac:picMk id="1026" creationId="{E4D37351-B44D-5C2D-6484-1DACB0EE1E89}"/>
          </ac:picMkLst>
        </pc:picChg>
      </pc:sldChg>
      <pc:sldChg chg="del">
        <pc:chgData name="PEMBERTON, John (BIRMINGHAM WOMEN'S AND CHILDREN'S NHS FOUNDATION TRUST)" userId="6da26156-5af9-44c8-8ce8-38636c7ca95d" providerId="ADAL" clId="{A7D74936-9BC9-4CC4-8AE4-E9682E50A147}" dt="2025-02-24T15:48:43.553" v="0" actId="47"/>
        <pc:sldMkLst>
          <pc:docMk/>
          <pc:sldMk cId="2713997180" sldId="753"/>
        </pc:sldMkLst>
      </pc:sldChg>
      <pc:sldChg chg="modSp">
        <pc:chgData name="PEMBERTON, John (BIRMINGHAM WOMEN'S AND CHILDREN'S NHS FOUNDATION TRUST)" userId="6da26156-5af9-44c8-8ce8-38636c7ca95d" providerId="ADAL" clId="{A7D74936-9BC9-4CC4-8AE4-E9682E50A147}" dt="2025-03-14T14:20:16.075" v="1915" actId="113"/>
        <pc:sldMkLst>
          <pc:docMk/>
          <pc:sldMk cId="1066251234" sldId="754"/>
        </pc:sldMkLst>
        <pc:graphicFrameChg chg="mod">
          <ac:chgData name="PEMBERTON, John (BIRMINGHAM WOMEN'S AND CHILDREN'S NHS FOUNDATION TRUST)" userId="6da26156-5af9-44c8-8ce8-38636c7ca95d" providerId="ADAL" clId="{A7D74936-9BC9-4CC4-8AE4-E9682E50A147}" dt="2025-03-14T14:20:16.075" v="1915" actId="113"/>
          <ac:graphicFrameMkLst>
            <pc:docMk/>
            <pc:sldMk cId="1066251234" sldId="754"/>
            <ac:graphicFrameMk id="19" creationId="{820EE45D-1754-F419-44D5-80EA8B7251DE}"/>
          </ac:graphicFrameMkLst>
        </pc:graphicFrameChg>
      </pc:sldChg>
      <pc:sldChg chg="addSp modSp mod">
        <pc:chgData name="PEMBERTON, John (BIRMINGHAM WOMEN'S AND CHILDREN'S NHS FOUNDATION TRUST)" userId="6da26156-5af9-44c8-8ce8-38636c7ca95d" providerId="ADAL" clId="{A7D74936-9BC9-4CC4-8AE4-E9682E50A147}" dt="2025-03-14T14:23:03.787" v="1957" actId="1076"/>
        <pc:sldMkLst>
          <pc:docMk/>
          <pc:sldMk cId="2003483134" sldId="755"/>
        </pc:sldMkLst>
        <pc:spChg chg="add mod">
          <ac:chgData name="PEMBERTON, John (BIRMINGHAM WOMEN'S AND CHILDREN'S NHS FOUNDATION TRUST)" userId="6da26156-5af9-44c8-8ce8-38636c7ca95d" providerId="ADAL" clId="{A7D74936-9BC9-4CC4-8AE4-E9682E50A147}" dt="2025-03-14T13:41:55.752" v="1786" actId="1076"/>
          <ac:spMkLst>
            <pc:docMk/>
            <pc:sldMk cId="2003483134" sldId="755"/>
            <ac:spMk id="2" creationId="{4132BEB7-47CA-C5A0-953E-2CDCBA128BBF}"/>
          </ac:spMkLst>
        </pc:spChg>
        <pc:spChg chg="mod">
          <ac:chgData name="PEMBERTON, John (BIRMINGHAM WOMEN'S AND CHILDREN'S NHS FOUNDATION TRUST)" userId="6da26156-5af9-44c8-8ce8-38636c7ca95d" providerId="ADAL" clId="{A7D74936-9BC9-4CC4-8AE4-E9682E50A147}" dt="2025-03-14T13:17:12.988" v="1312" actId="207"/>
          <ac:spMkLst>
            <pc:docMk/>
            <pc:sldMk cId="2003483134" sldId="755"/>
            <ac:spMk id="4" creationId="{5E50228F-78B8-13DF-35AF-1E0134C90651}"/>
          </ac:spMkLst>
        </pc:spChg>
        <pc:spChg chg="add mod">
          <ac:chgData name="PEMBERTON, John (BIRMINGHAM WOMEN'S AND CHILDREN'S NHS FOUNDATION TRUST)" userId="6da26156-5af9-44c8-8ce8-38636c7ca95d" providerId="ADAL" clId="{A7D74936-9BC9-4CC4-8AE4-E9682E50A147}" dt="2025-03-14T14:22:27.266" v="1955" actId="1076"/>
          <ac:spMkLst>
            <pc:docMk/>
            <pc:sldMk cId="2003483134" sldId="755"/>
            <ac:spMk id="6" creationId="{09FCD336-4EF4-5CA0-60B1-C9AFF68C63B2}"/>
          </ac:spMkLst>
        </pc:spChg>
        <pc:spChg chg="mod">
          <ac:chgData name="PEMBERTON, John (BIRMINGHAM WOMEN'S AND CHILDREN'S NHS FOUNDATION TRUST)" userId="6da26156-5af9-44c8-8ce8-38636c7ca95d" providerId="ADAL" clId="{A7D74936-9BC9-4CC4-8AE4-E9682E50A147}" dt="2025-03-14T13:41:45.728" v="1781" actId="1076"/>
          <ac:spMkLst>
            <pc:docMk/>
            <pc:sldMk cId="2003483134" sldId="755"/>
            <ac:spMk id="11" creationId="{4B7DBA68-1D5A-0006-BA7A-E46979B15E53}"/>
          </ac:spMkLst>
        </pc:spChg>
        <pc:picChg chg="mod">
          <ac:chgData name="PEMBERTON, John (BIRMINGHAM WOMEN'S AND CHILDREN'S NHS FOUNDATION TRUST)" userId="6da26156-5af9-44c8-8ce8-38636c7ca95d" providerId="ADAL" clId="{A7D74936-9BC9-4CC4-8AE4-E9682E50A147}" dt="2025-03-14T14:23:00.653" v="1956" actId="1076"/>
          <ac:picMkLst>
            <pc:docMk/>
            <pc:sldMk cId="2003483134" sldId="755"/>
            <ac:picMk id="7" creationId="{EA3A5FBE-365E-C1FD-0909-5505D4BA3682}"/>
          </ac:picMkLst>
        </pc:picChg>
        <pc:picChg chg="add mod">
          <ac:chgData name="PEMBERTON, John (BIRMINGHAM WOMEN'S AND CHILDREN'S NHS FOUNDATION TRUST)" userId="6da26156-5af9-44c8-8ce8-38636c7ca95d" providerId="ADAL" clId="{A7D74936-9BC9-4CC4-8AE4-E9682E50A147}" dt="2025-03-14T13:41:20.504" v="1773" actId="1076"/>
          <ac:picMkLst>
            <pc:docMk/>
            <pc:sldMk cId="2003483134" sldId="755"/>
            <ac:picMk id="8" creationId="{1DB6AE33-A3FF-E437-D479-1CFA234FA7E6}"/>
          </ac:picMkLst>
        </pc:picChg>
        <pc:picChg chg="mod">
          <ac:chgData name="PEMBERTON, John (BIRMINGHAM WOMEN'S AND CHILDREN'S NHS FOUNDATION TRUST)" userId="6da26156-5af9-44c8-8ce8-38636c7ca95d" providerId="ADAL" clId="{A7D74936-9BC9-4CC4-8AE4-E9682E50A147}" dt="2025-03-14T14:21:44.722" v="1927" actId="1076"/>
          <ac:picMkLst>
            <pc:docMk/>
            <pc:sldMk cId="2003483134" sldId="755"/>
            <ac:picMk id="10" creationId="{DBC10A62-346E-0CA3-D4C1-5820F25D468C}"/>
          </ac:picMkLst>
        </pc:picChg>
      </pc:sldChg>
      <pc:sldChg chg="delSp modSp add mod delAnim">
        <pc:chgData name="PEMBERTON, John (BIRMINGHAM WOMEN'S AND CHILDREN'S NHS FOUNDATION TRUST)" userId="6da26156-5af9-44c8-8ce8-38636c7ca95d" providerId="ADAL" clId="{A7D74936-9BC9-4CC4-8AE4-E9682E50A147}" dt="2025-03-14T13:43:11.208" v="1796" actId="1076"/>
        <pc:sldMkLst>
          <pc:docMk/>
          <pc:sldMk cId="3846048049" sldId="756"/>
        </pc:sldMkLst>
        <pc:picChg chg="mod">
          <ac:chgData name="PEMBERTON, John (BIRMINGHAM WOMEN'S AND CHILDREN'S NHS FOUNDATION TRUST)" userId="6da26156-5af9-44c8-8ce8-38636c7ca95d" providerId="ADAL" clId="{A7D74936-9BC9-4CC4-8AE4-E9682E50A147}" dt="2025-03-14T13:42:55.432" v="1788" actId="14100"/>
          <ac:picMkLst>
            <pc:docMk/>
            <pc:sldMk cId="3846048049" sldId="756"/>
            <ac:picMk id="11" creationId="{26C2AF29-1FB6-522C-491C-290B5A415248}"/>
          </ac:picMkLst>
        </pc:picChg>
        <pc:picChg chg="mod">
          <ac:chgData name="PEMBERTON, John (BIRMINGHAM WOMEN'S AND CHILDREN'S NHS FOUNDATION TRUST)" userId="6da26156-5af9-44c8-8ce8-38636c7ca95d" providerId="ADAL" clId="{A7D74936-9BC9-4CC4-8AE4-E9682E50A147}" dt="2025-03-14T13:43:02.647" v="1792" actId="1076"/>
          <ac:picMkLst>
            <pc:docMk/>
            <pc:sldMk cId="3846048049" sldId="756"/>
            <ac:picMk id="12" creationId="{80CF9D1E-E7F2-F691-A10B-31B15035D20A}"/>
          </ac:picMkLst>
        </pc:picChg>
        <pc:picChg chg="mod">
          <ac:chgData name="PEMBERTON, John (BIRMINGHAM WOMEN'S AND CHILDREN'S NHS FOUNDATION TRUST)" userId="6da26156-5af9-44c8-8ce8-38636c7ca95d" providerId="ADAL" clId="{A7D74936-9BC9-4CC4-8AE4-E9682E50A147}" dt="2025-03-14T13:43:11.208" v="1796" actId="1076"/>
          <ac:picMkLst>
            <pc:docMk/>
            <pc:sldMk cId="3846048049" sldId="756"/>
            <ac:picMk id="13" creationId="{C38A4B21-6CAC-7C79-5F20-368FB3992BF0}"/>
          </ac:picMkLst>
        </pc:picChg>
        <pc:picChg chg="mod">
          <ac:chgData name="PEMBERTON, John (BIRMINGHAM WOMEN'S AND CHILDREN'S NHS FOUNDATION TRUST)" userId="6da26156-5af9-44c8-8ce8-38636c7ca95d" providerId="ADAL" clId="{A7D74936-9BC9-4CC4-8AE4-E9682E50A147}" dt="2025-03-14T13:43:07.017" v="1794" actId="1076"/>
          <ac:picMkLst>
            <pc:docMk/>
            <pc:sldMk cId="3846048049" sldId="756"/>
            <ac:picMk id="14" creationId="{CE9C1A3B-156D-DCDC-1194-F02FED158A35}"/>
          </ac:picMkLst>
        </pc:picChg>
        <pc:cxnChg chg="mod">
          <ac:chgData name="PEMBERTON, John (BIRMINGHAM WOMEN'S AND CHILDREN'S NHS FOUNDATION TRUST)" userId="6da26156-5af9-44c8-8ce8-38636c7ca95d" providerId="ADAL" clId="{A7D74936-9BC9-4CC4-8AE4-E9682E50A147}" dt="2025-03-14T13:42:52.064" v="1787" actId="1076"/>
          <ac:cxnSpMkLst>
            <pc:docMk/>
            <pc:sldMk cId="3846048049" sldId="756"/>
            <ac:cxnSpMk id="15" creationId="{89E5556F-E5D7-4F56-7B9B-447CE3C16715}"/>
          </ac:cxnSpMkLst>
        </pc:cxnChg>
        <pc:cxnChg chg="mod">
          <ac:chgData name="PEMBERTON, John (BIRMINGHAM WOMEN'S AND CHILDREN'S NHS FOUNDATION TRUST)" userId="6da26156-5af9-44c8-8ce8-38636c7ca95d" providerId="ADAL" clId="{A7D74936-9BC9-4CC4-8AE4-E9682E50A147}" dt="2025-03-14T13:42:52.064" v="1787" actId="1076"/>
          <ac:cxnSpMkLst>
            <pc:docMk/>
            <pc:sldMk cId="3846048049" sldId="756"/>
            <ac:cxnSpMk id="16" creationId="{A2D5F0ED-08B3-72F0-58A4-F8596D08D672}"/>
          </ac:cxnSpMkLst>
        </pc:cxnChg>
      </pc:sldChg>
      <pc:sldChg chg="addSp delSp modSp new mod modAnim">
        <pc:chgData name="PEMBERTON, John (BIRMINGHAM WOMEN'S AND CHILDREN'S NHS FOUNDATION TRUST)" userId="6da26156-5af9-44c8-8ce8-38636c7ca95d" providerId="ADAL" clId="{A7D74936-9BC9-4CC4-8AE4-E9682E50A147}" dt="2025-03-14T13:11:06.519" v="1194" actId="14100"/>
        <pc:sldMkLst>
          <pc:docMk/>
          <pc:sldMk cId="563224095" sldId="757"/>
        </pc:sldMkLst>
        <pc:spChg chg="add mod">
          <ac:chgData name="PEMBERTON, John (BIRMINGHAM WOMEN'S AND CHILDREN'S NHS FOUNDATION TRUST)" userId="6da26156-5af9-44c8-8ce8-38636c7ca95d" providerId="ADAL" clId="{A7D74936-9BC9-4CC4-8AE4-E9682E50A147}" dt="2025-03-14T13:10:59.614" v="1192" actId="1076"/>
          <ac:spMkLst>
            <pc:docMk/>
            <pc:sldMk cId="563224095" sldId="757"/>
            <ac:spMk id="11" creationId="{9D59BEED-F7CA-BA1C-92CD-642E2310799D}"/>
          </ac:spMkLst>
        </pc:spChg>
        <pc:spChg chg="add mod">
          <ac:chgData name="PEMBERTON, John (BIRMINGHAM WOMEN'S AND CHILDREN'S NHS FOUNDATION TRUST)" userId="6da26156-5af9-44c8-8ce8-38636c7ca95d" providerId="ADAL" clId="{A7D74936-9BC9-4CC4-8AE4-E9682E50A147}" dt="2025-03-14T13:10:59.614" v="1192" actId="1076"/>
          <ac:spMkLst>
            <pc:docMk/>
            <pc:sldMk cId="563224095" sldId="757"/>
            <ac:spMk id="12" creationId="{96050B8E-4DCB-636F-EA10-C71040EBE787}"/>
          </ac:spMkLst>
        </pc:spChg>
        <pc:picChg chg="add mod">
          <ac:chgData name="PEMBERTON, John (BIRMINGHAM WOMEN'S AND CHILDREN'S NHS FOUNDATION TRUST)" userId="6da26156-5af9-44c8-8ce8-38636c7ca95d" providerId="ADAL" clId="{A7D74936-9BC9-4CC4-8AE4-E9682E50A147}" dt="2025-03-14T13:10:48.109" v="1191" actId="1076"/>
          <ac:picMkLst>
            <pc:docMk/>
            <pc:sldMk cId="563224095" sldId="757"/>
            <ac:picMk id="5" creationId="{99946C29-0419-194E-C211-C6CCBE00956C}"/>
          </ac:picMkLst>
        </pc:picChg>
        <pc:picChg chg="add del mod">
          <ac:chgData name="PEMBERTON, John (BIRMINGHAM WOMEN'S AND CHILDREN'S NHS FOUNDATION TRUST)" userId="6da26156-5af9-44c8-8ce8-38636c7ca95d" providerId="ADAL" clId="{A7D74936-9BC9-4CC4-8AE4-E9682E50A147}" dt="2025-03-14T13:10:59.614" v="1192" actId="1076"/>
          <ac:picMkLst>
            <pc:docMk/>
            <pc:sldMk cId="563224095" sldId="757"/>
            <ac:picMk id="7" creationId="{127F21F5-F399-CE4E-28BB-A9F1ED7A12DC}"/>
          </ac:picMkLst>
        </pc:picChg>
        <pc:picChg chg="add del mod">
          <ac:chgData name="PEMBERTON, John (BIRMINGHAM WOMEN'S AND CHILDREN'S NHS FOUNDATION TRUST)" userId="6da26156-5af9-44c8-8ce8-38636c7ca95d" providerId="ADAL" clId="{A7D74936-9BC9-4CC4-8AE4-E9682E50A147}" dt="2025-03-14T13:11:06.519" v="1194" actId="14100"/>
          <ac:picMkLst>
            <pc:docMk/>
            <pc:sldMk cId="563224095" sldId="757"/>
            <ac:picMk id="9" creationId="{1F980AF3-A8F5-625E-0AF2-8052673F9CA2}"/>
          </ac:picMkLst>
        </pc:picChg>
      </pc:sldChg>
      <pc:sldChg chg="addSp delSp modSp new mod">
        <pc:chgData name="PEMBERTON, John (BIRMINGHAM WOMEN'S AND CHILDREN'S NHS FOUNDATION TRUST)" userId="6da26156-5af9-44c8-8ce8-38636c7ca95d" providerId="ADAL" clId="{A7D74936-9BC9-4CC4-8AE4-E9682E50A147}" dt="2025-02-24T15:55:13.583" v="165" actId="1076"/>
        <pc:sldMkLst>
          <pc:docMk/>
          <pc:sldMk cId="45110626" sldId="758"/>
        </pc:sldMkLst>
        <pc:picChg chg="add mod">
          <ac:chgData name="PEMBERTON, John (BIRMINGHAM WOMEN'S AND CHILDREN'S NHS FOUNDATION TRUST)" userId="6da26156-5af9-44c8-8ce8-38636c7ca95d" providerId="ADAL" clId="{A7D74936-9BC9-4CC4-8AE4-E9682E50A147}" dt="2025-02-24T15:55:13.583" v="165" actId="1076"/>
          <ac:picMkLst>
            <pc:docMk/>
            <pc:sldMk cId="45110626" sldId="758"/>
            <ac:picMk id="5" creationId="{7CCD33DF-ABDB-7B6A-FB1D-848CD1833AD7}"/>
          </ac:picMkLst>
        </pc:picChg>
      </pc:sldChg>
      <pc:sldChg chg="modSp new mod modAnim">
        <pc:chgData name="PEMBERTON, John (BIRMINGHAM WOMEN'S AND CHILDREN'S NHS FOUNDATION TRUST)" userId="6da26156-5af9-44c8-8ce8-38636c7ca95d" providerId="ADAL" clId="{A7D74936-9BC9-4CC4-8AE4-E9682E50A147}" dt="2025-03-14T14:19:13.343" v="1913" actId="20577"/>
        <pc:sldMkLst>
          <pc:docMk/>
          <pc:sldMk cId="52802222" sldId="759"/>
        </pc:sldMkLst>
        <pc:spChg chg="mod">
          <ac:chgData name="PEMBERTON, John (BIRMINGHAM WOMEN'S AND CHILDREN'S NHS FOUNDATION TRUST)" userId="6da26156-5af9-44c8-8ce8-38636c7ca95d" providerId="ADAL" clId="{A7D74936-9BC9-4CC4-8AE4-E9682E50A147}" dt="2025-02-24T16:11:39.574" v="490" actId="20577"/>
          <ac:spMkLst>
            <pc:docMk/>
            <pc:sldMk cId="52802222" sldId="759"/>
            <ac:spMk id="2" creationId="{78E8D315-920E-2CBB-EDA7-4E57D674ED55}"/>
          </ac:spMkLst>
        </pc:spChg>
        <pc:spChg chg="mod">
          <ac:chgData name="PEMBERTON, John (BIRMINGHAM WOMEN'S AND CHILDREN'S NHS FOUNDATION TRUST)" userId="6da26156-5af9-44c8-8ce8-38636c7ca95d" providerId="ADAL" clId="{A7D74936-9BC9-4CC4-8AE4-E9682E50A147}" dt="2025-03-14T14:19:13.343" v="1913" actId="20577"/>
          <ac:spMkLst>
            <pc:docMk/>
            <pc:sldMk cId="52802222" sldId="759"/>
            <ac:spMk id="3" creationId="{9ED60DE0-08CD-EB94-03CB-E9EBD47205FD}"/>
          </ac:spMkLst>
        </pc:spChg>
      </pc:sldChg>
      <pc:sldChg chg="delSp modSp mod">
        <pc:chgData name="PEMBERTON, John (BIRMINGHAM WOMEN'S AND CHILDREN'S NHS FOUNDATION TRUST)" userId="6da26156-5af9-44c8-8ce8-38636c7ca95d" providerId="ADAL" clId="{A7D74936-9BC9-4CC4-8AE4-E9682E50A147}" dt="2025-03-14T14:21:00.882" v="1923" actId="1076"/>
        <pc:sldMkLst>
          <pc:docMk/>
          <pc:sldMk cId="111890596" sldId="760"/>
        </pc:sldMkLst>
        <pc:spChg chg="mod">
          <ac:chgData name="PEMBERTON, John (BIRMINGHAM WOMEN'S AND CHILDREN'S NHS FOUNDATION TRUST)" userId="6da26156-5af9-44c8-8ce8-38636c7ca95d" providerId="ADAL" clId="{A7D74936-9BC9-4CC4-8AE4-E9682E50A147}" dt="2025-03-14T13:24:12.423" v="1502" actId="1076"/>
          <ac:spMkLst>
            <pc:docMk/>
            <pc:sldMk cId="111890596" sldId="760"/>
            <ac:spMk id="3" creationId="{2EFBE84E-011C-9A8E-5723-2FD538683CA1}"/>
          </ac:spMkLst>
        </pc:spChg>
        <pc:picChg chg="mod">
          <ac:chgData name="PEMBERTON, John (BIRMINGHAM WOMEN'S AND CHILDREN'S NHS FOUNDATION TRUST)" userId="6da26156-5af9-44c8-8ce8-38636c7ca95d" providerId="ADAL" clId="{A7D74936-9BC9-4CC4-8AE4-E9682E50A147}" dt="2025-03-14T14:21:00.882" v="1923" actId="1076"/>
          <ac:picMkLst>
            <pc:docMk/>
            <pc:sldMk cId="111890596" sldId="760"/>
            <ac:picMk id="11" creationId="{03FAADC2-01DD-8A38-588D-1A26F1526C9A}"/>
          </ac:picMkLst>
        </pc:picChg>
      </pc:sldChg>
      <pc:sldChg chg="addSp delSp modSp new mod">
        <pc:chgData name="PEMBERTON, John (BIRMINGHAM WOMEN'S AND CHILDREN'S NHS FOUNDATION TRUST)" userId="6da26156-5af9-44c8-8ce8-38636c7ca95d" providerId="ADAL" clId="{A7D74936-9BC9-4CC4-8AE4-E9682E50A147}" dt="2025-03-14T14:18:14.208" v="1890" actId="1076"/>
        <pc:sldMkLst>
          <pc:docMk/>
          <pc:sldMk cId="4178803091" sldId="761"/>
        </pc:sldMkLst>
        <pc:spChg chg="mod">
          <ac:chgData name="PEMBERTON, John (BIRMINGHAM WOMEN'S AND CHILDREN'S NHS FOUNDATION TRUST)" userId="6da26156-5af9-44c8-8ce8-38636c7ca95d" providerId="ADAL" clId="{A7D74936-9BC9-4CC4-8AE4-E9682E50A147}" dt="2025-03-14T14:18:13.065" v="1889" actId="1076"/>
          <ac:spMkLst>
            <pc:docMk/>
            <pc:sldMk cId="4178803091" sldId="761"/>
            <ac:spMk id="2" creationId="{A0B9200A-0560-FEF7-992C-068649F8260B}"/>
          </ac:spMkLst>
        </pc:spChg>
        <pc:picChg chg="add mod">
          <ac:chgData name="PEMBERTON, John (BIRMINGHAM WOMEN'S AND CHILDREN'S NHS FOUNDATION TRUST)" userId="6da26156-5af9-44c8-8ce8-38636c7ca95d" providerId="ADAL" clId="{A7D74936-9BC9-4CC4-8AE4-E9682E50A147}" dt="2025-03-14T14:18:14.208" v="1890" actId="1076"/>
          <ac:picMkLst>
            <pc:docMk/>
            <pc:sldMk cId="4178803091" sldId="761"/>
            <ac:picMk id="3" creationId="{0D419370-01A9-07E2-1FEC-366563DB0117}"/>
          </ac:picMkLst>
        </pc:picChg>
        <pc:picChg chg="add mod">
          <ac:chgData name="PEMBERTON, John (BIRMINGHAM WOMEN'S AND CHILDREN'S NHS FOUNDATION TRUST)" userId="6da26156-5af9-44c8-8ce8-38636c7ca95d" providerId="ADAL" clId="{A7D74936-9BC9-4CC4-8AE4-E9682E50A147}" dt="2025-03-14T14:16:32.937" v="1816" actId="1076"/>
          <ac:picMkLst>
            <pc:docMk/>
            <pc:sldMk cId="4178803091" sldId="761"/>
            <ac:picMk id="4" creationId="{AA0AE613-D4D3-3104-A078-27DCBF054ABB}"/>
          </ac:picMkLst>
        </pc:picChg>
      </pc:sldChg>
    </pc:docChg>
  </pc:docChgLst>
  <pc:docChgLst>
    <pc:chgData name="PEMBERTON, John (BIRMINGHAM WOMEN'S AND CHILDREN'S NHS FOUNDATION TRUST)" userId="6da26156-5af9-44c8-8ce8-38636c7ca95d" providerId="ADAL" clId="{C000464B-623A-404D-B53A-ACC7EF3FA7A8}"/>
    <pc:docChg chg="custSel addSld modSld">
      <pc:chgData name="PEMBERTON, John (BIRMINGHAM WOMEN'S AND CHILDREN'S NHS FOUNDATION TRUST)" userId="6da26156-5af9-44c8-8ce8-38636c7ca95d" providerId="ADAL" clId="{C000464B-623A-404D-B53A-ACC7EF3FA7A8}" dt="2025-02-28T15:38:57.650" v="7" actId="1076"/>
      <pc:docMkLst>
        <pc:docMk/>
      </pc:docMkLst>
      <pc:sldChg chg="addSp delSp modSp new mod">
        <pc:chgData name="PEMBERTON, John (BIRMINGHAM WOMEN'S AND CHILDREN'S NHS FOUNDATION TRUST)" userId="6da26156-5af9-44c8-8ce8-38636c7ca95d" providerId="ADAL" clId="{C000464B-623A-404D-B53A-ACC7EF3FA7A8}" dt="2025-02-28T15:38:57.650" v="7" actId="1076"/>
        <pc:sldMkLst>
          <pc:docMk/>
          <pc:sldMk cId="111890596" sldId="760"/>
        </pc:sldMkLst>
        <pc:picChg chg="add mod">
          <ac:chgData name="PEMBERTON, John (BIRMINGHAM WOMEN'S AND CHILDREN'S NHS FOUNDATION TRUST)" userId="6da26156-5af9-44c8-8ce8-38636c7ca95d" providerId="ADAL" clId="{C000464B-623A-404D-B53A-ACC7EF3FA7A8}" dt="2025-02-28T15:38:57.650" v="7" actId="1076"/>
          <ac:picMkLst>
            <pc:docMk/>
            <pc:sldMk cId="111890596" sldId="760"/>
            <ac:picMk id="5" creationId="{97491CAB-C750-32CB-157E-A01E0592FC52}"/>
          </ac:picMkLst>
        </pc:picChg>
      </pc:sldChg>
    </pc:docChg>
  </pc:docChgLst>
  <pc:docChgLst>
    <pc:chgData name="PEMBERTON, John (BIRMINGHAM WOMEN'S AND CHILDREN'S NHS FOUNDATION TRUST)" userId="6da26156-5af9-44c8-8ce8-38636c7ca95d" providerId="ADAL" clId="{E5F8B055-6DCB-42E4-80A3-03A068AD2F11}"/>
    <pc:docChg chg="undo custSel delSld modSld">
      <pc:chgData name="PEMBERTON, John (BIRMINGHAM WOMEN'S AND CHILDREN'S NHS FOUNDATION TRUST)" userId="6da26156-5af9-44c8-8ce8-38636c7ca95d" providerId="ADAL" clId="{E5F8B055-6DCB-42E4-80A3-03A068AD2F11}" dt="2025-03-16T08:01:01.931" v="610" actId="1076"/>
      <pc:docMkLst>
        <pc:docMk/>
      </pc:docMkLst>
      <pc:sldChg chg="addSp modSp mod">
        <pc:chgData name="PEMBERTON, John (BIRMINGHAM WOMEN'S AND CHILDREN'S NHS FOUNDATION TRUST)" userId="6da26156-5af9-44c8-8ce8-38636c7ca95d" providerId="ADAL" clId="{E5F8B055-6DCB-42E4-80A3-03A068AD2F11}" dt="2025-03-16T07:58:08.164" v="585" actId="164"/>
        <pc:sldMkLst>
          <pc:docMk/>
          <pc:sldMk cId="1042689191" sldId="262"/>
        </pc:sldMkLst>
        <pc:spChg chg="add mod">
          <ac:chgData name="PEMBERTON, John (BIRMINGHAM WOMEN'S AND CHILDREN'S NHS FOUNDATION TRUST)" userId="6da26156-5af9-44c8-8ce8-38636c7ca95d" providerId="ADAL" clId="{E5F8B055-6DCB-42E4-80A3-03A068AD2F11}" dt="2025-03-16T07:58:08.164" v="585" actId="164"/>
          <ac:spMkLst>
            <pc:docMk/>
            <pc:sldMk cId="1042689191" sldId="262"/>
            <ac:spMk id="3" creationId="{E5B31DAF-9F12-7024-CBBA-26150B1E9F91}"/>
          </ac:spMkLst>
        </pc:spChg>
        <pc:grpChg chg="add mod">
          <ac:chgData name="PEMBERTON, John (BIRMINGHAM WOMEN'S AND CHILDREN'S NHS FOUNDATION TRUST)" userId="6da26156-5af9-44c8-8ce8-38636c7ca95d" providerId="ADAL" clId="{E5F8B055-6DCB-42E4-80A3-03A068AD2F11}" dt="2025-03-16T07:58:08.164" v="585" actId="164"/>
          <ac:grpSpMkLst>
            <pc:docMk/>
            <pc:sldMk cId="1042689191" sldId="262"/>
            <ac:grpSpMk id="10" creationId="{CF867335-1DE9-B8F3-F20A-20E2667146B6}"/>
          </ac:grpSpMkLst>
        </pc:grpChg>
        <pc:picChg chg="add mod">
          <ac:chgData name="PEMBERTON, John (BIRMINGHAM WOMEN'S AND CHILDREN'S NHS FOUNDATION TRUST)" userId="6da26156-5af9-44c8-8ce8-38636c7ca95d" providerId="ADAL" clId="{E5F8B055-6DCB-42E4-80A3-03A068AD2F11}" dt="2025-03-16T07:58:08.164" v="585" actId="164"/>
          <ac:picMkLst>
            <pc:docMk/>
            <pc:sldMk cId="1042689191" sldId="262"/>
            <ac:picMk id="9" creationId="{2AD38D1A-3B6B-FCC8-B91E-7473895EA985}"/>
          </ac:picMkLst>
        </pc:picChg>
      </pc:sldChg>
      <pc:sldChg chg="modSp">
        <pc:chgData name="PEMBERTON, John (BIRMINGHAM WOMEN'S AND CHILDREN'S NHS FOUNDATION TRUST)" userId="6da26156-5af9-44c8-8ce8-38636c7ca95d" providerId="ADAL" clId="{E5F8B055-6DCB-42E4-80A3-03A068AD2F11}" dt="2025-03-08T10:27:38.220" v="445" actId="5793"/>
        <pc:sldMkLst>
          <pc:docMk/>
          <pc:sldMk cId="1106130325" sldId="271"/>
        </pc:sldMkLst>
        <pc:graphicFrameChg chg="mod">
          <ac:chgData name="PEMBERTON, John (BIRMINGHAM WOMEN'S AND CHILDREN'S NHS FOUNDATION TRUST)" userId="6da26156-5af9-44c8-8ce8-38636c7ca95d" providerId="ADAL" clId="{E5F8B055-6DCB-42E4-80A3-03A068AD2F11}" dt="2025-03-08T10:27:38.220" v="445" actId="5793"/>
          <ac:graphicFrameMkLst>
            <pc:docMk/>
            <pc:sldMk cId="1106130325" sldId="271"/>
            <ac:graphicFrameMk id="19" creationId="{607EC5E6-F4C5-BE2D-5A67-3F0E028AFECD}"/>
          </ac:graphicFrameMkLst>
        </pc:graphicFrameChg>
      </pc:sldChg>
      <pc:sldChg chg="modSp mod">
        <pc:chgData name="PEMBERTON, John (BIRMINGHAM WOMEN'S AND CHILDREN'S NHS FOUNDATION TRUST)" userId="6da26156-5af9-44c8-8ce8-38636c7ca95d" providerId="ADAL" clId="{E5F8B055-6DCB-42E4-80A3-03A068AD2F11}" dt="2025-03-07T15:19:49.407" v="55" actId="1076"/>
        <pc:sldMkLst>
          <pc:docMk/>
          <pc:sldMk cId="1371815175" sldId="421"/>
        </pc:sldMkLst>
      </pc:sldChg>
      <pc:sldChg chg="addSp modAnim">
        <pc:chgData name="PEMBERTON, John (BIRMINGHAM WOMEN'S AND CHILDREN'S NHS FOUNDATION TRUST)" userId="6da26156-5af9-44c8-8ce8-38636c7ca95d" providerId="ADAL" clId="{E5F8B055-6DCB-42E4-80A3-03A068AD2F11}" dt="2025-03-08T10:15:05.884" v="134"/>
        <pc:sldMkLst>
          <pc:docMk/>
          <pc:sldMk cId="1255601264" sldId="711"/>
        </pc:sldMkLst>
        <pc:picChg chg="add">
          <ac:chgData name="PEMBERTON, John (BIRMINGHAM WOMEN'S AND CHILDREN'S NHS FOUNDATION TRUST)" userId="6da26156-5af9-44c8-8ce8-38636c7ca95d" providerId="ADAL" clId="{E5F8B055-6DCB-42E4-80A3-03A068AD2F11}" dt="2025-03-08T10:14:59.223" v="133"/>
          <ac:picMkLst>
            <pc:docMk/>
            <pc:sldMk cId="1255601264" sldId="711"/>
            <ac:picMk id="3" creationId="{C3C4217A-B7D0-2650-366A-85E18BD208D4}"/>
          </ac:picMkLst>
        </pc:picChg>
      </pc:sldChg>
      <pc:sldChg chg="del">
        <pc:chgData name="PEMBERTON, John (BIRMINGHAM WOMEN'S AND CHILDREN'S NHS FOUNDATION TRUST)" userId="6da26156-5af9-44c8-8ce8-38636c7ca95d" providerId="ADAL" clId="{E5F8B055-6DCB-42E4-80A3-03A068AD2F11}" dt="2025-03-08T10:15:11.819" v="135" actId="47"/>
        <pc:sldMkLst>
          <pc:docMk/>
          <pc:sldMk cId="1541199746" sldId="727"/>
        </pc:sldMkLst>
      </pc:sldChg>
      <pc:sldChg chg="addSp modSp mod">
        <pc:chgData name="PEMBERTON, John (BIRMINGHAM WOMEN'S AND CHILDREN'S NHS FOUNDATION TRUST)" userId="6da26156-5af9-44c8-8ce8-38636c7ca95d" providerId="ADAL" clId="{E5F8B055-6DCB-42E4-80A3-03A068AD2F11}" dt="2025-03-08T10:33:05.221" v="476" actId="1076"/>
        <pc:sldMkLst>
          <pc:docMk/>
          <pc:sldMk cId="435373156" sldId="735"/>
        </pc:sldMkLst>
        <pc:spChg chg="mod">
          <ac:chgData name="PEMBERTON, John (BIRMINGHAM WOMEN'S AND CHILDREN'S NHS FOUNDATION TRUST)" userId="6da26156-5af9-44c8-8ce8-38636c7ca95d" providerId="ADAL" clId="{E5F8B055-6DCB-42E4-80A3-03A068AD2F11}" dt="2025-03-08T10:32:58.043" v="474" actId="1076"/>
          <ac:spMkLst>
            <pc:docMk/>
            <pc:sldMk cId="435373156" sldId="735"/>
            <ac:spMk id="3" creationId="{7B8DB4BD-78B2-4F70-5D04-A2748A4640DC}"/>
          </ac:spMkLst>
        </pc:spChg>
        <pc:spChg chg="mod">
          <ac:chgData name="PEMBERTON, John (BIRMINGHAM WOMEN'S AND CHILDREN'S NHS FOUNDATION TRUST)" userId="6da26156-5af9-44c8-8ce8-38636c7ca95d" providerId="ADAL" clId="{E5F8B055-6DCB-42E4-80A3-03A068AD2F11}" dt="2025-03-08T10:32:58.043" v="474" actId="1076"/>
          <ac:spMkLst>
            <pc:docMk/>
            <pc:sldMk cId="435373156" sldId="735"/>
            <ac:spMk id="8" creationId="{5384D459-0C5A-108C-C197-5DEC75647BEE}"/>
          </ac:spMkLst>
        </pc:spChg>
        <pc:picChg chg="add mod">
          <ac:chgData name="PEMBERTON, John (BIRMINGHAM WOMEN'S AND CHILDREN'S NHS FOUNDATION TRUST)" userId="6da26156-5af9-44c8-8ce8-38636c7ca95d" providerId="ADAL" clId="{E5F8B055-6DCB-42E4-80A3-03A068AD2F11}" dt="2025-03-08T10:33:05.221" v="476" actId="1076"/>
          <ac:picMkLst>
            <pc:docMk/>
            <pc:sldMk cId="435373156" sldId="735"/>
            <ac:picMk id="6" creationId="{B3843A3D-547F-3B03-0FA0-AEE125914EDA}"/>
          </ac:picMkLst>
        </pc:picChg>
      </pc:sldChg>
      <pc:sldChg chg="addSp delSp modSp mod">
        <pc:chgData name="PEMBERTON, John (BIRMINGHAM WOMEN'S AND CHILDREN'S NHS FOUNDATION TRUST)" userId="6da26156-5af9-44c8-8ce8-38636c7ca95d" providerId="ADAL" clId="{E5F8B055-6DCB-42E4-80A3-03A068AD2F11}" dt="2025-03-16T08:01:01.931" v="610" actId="1076"/>
        <pc:sldMkLst>
          <pc:docMk/>
          <pc:sldMk cId="3012224764" sldId="741"/>
        </pc:sldMkLst>
        <pc:spChg chg="mod">
          <ac:chgData name="PEMBERTON, John (BIRMINGHAM WOMEN'S AND CHILDREN'S NHS FOUNDATION TRUST)" userId="6da26156-5af9-44c8-8ce8-38636c7ca95d" providerId="ADAL" clId="{E5F8B055-6DCB-42E4-80A3-03A068AD2F11}" dt="2025-03-16T07:58:27.156" v="587"/>
          <ac:spMkLst>
            <pc:docMk/>
            <pc:sldMk cId="3012224764" sldId="741"/>
            <ac:spMk id="8" creationId="{E5244204-9BB4-A378-9932-F65CDA385076}"/>
          </ac:spMkLst>
        </pc:spChg>
        <pc:grpChg chg="add mod">
          <ac:chgData name="PEMBERTON, John (BIRMINGHAM WOMEN'S AND CHILDREN'S NHS FOUNDATION TRUST)" userId="6da26156-5af9-44c8-8ce8-38636c7ca95d" providerId="ADAL" clId="{E5F8B055-6DCB-42E4-80A3-03A068AD2F11}" dt="2025-03-16T08:01:01.931" v="610" actId="1076"/>
          <ac:grpSpMkLst>
            <pc:docMk/>
            <pc:sldMk cId="3012224764" sldId="741"/>
            <ac:grpSpMk id="7" creationId="{FF1A3894-8323-A598-C505-26886F5F3101}"/>
          </ac:grpSpMkLst>
        </pc:grpChg>
        <pc:picChg chg="mod">
          <ac:chgData name="PEMBERTON, John (BIRMINGHAM WOMEN'S AND CHILDREN'S NHS FOUNDATION TRUST)" userId="6da26156-5af9-44c8-8ce8-38636c7ca95d" providerId="ADAL" clId="{E5F8B055-6DCB-42E4-80A3-03A068AD2F11}" dt="2025-03-16T07:58:27.156" v="587"/>
          <ac:picMkLst>
            <pc:docMk/>
            <pc:sldMk cId="3012224764" sldId="741"/>
            <ac:picMk id="12" creationId="{997E4038-4A82-09EC-58B8-581739382935}"/>
          </ac:picMkLst>
        </pc:picChg>
        <pc:picChg chg="add mod">
          <ac:chgData name="PEMBERTON, John (BIRMINGHAM WOMEN'S AND CHILDREN'S NHS FOUNDATION TRUST)" userId="6da26156-5af9-44c8-8ce8-38636c7ca95d" providerId="ADAL" clId="{E5F8B055-6DCB-42E4-80A3-03A068AD2F11}" dt="2025-03-16T08:00:59.340" v="609" actId="1076"/>
          <ac:picMkLst>
            <pc:docMk/>
            <pc:sldMk cId="3012224764" sldId="741"/>
            <ac:picMk id="19" creationId="{9B867031-DDE1-CEF5-1E8B-E2FBD9618898}"/>
          </ac:picMkLst>
        </pc:picChg>
      </pc:sldChg>
      <pc:sldChg chg="modSp mod">
        <pc:chgData name="PEMBERTON, John (BIRMINGHAM WOMEN'S AND CHILDREN'S NHS FOUNDATION TRUST)" userId="6da26156-5af9-44c8-8ce8-38636c7ca95d" providerId="ADAL" clId="{E5F8B055-6DCB-42E4-80A3-03A068AD2F11}" dt="2025-03-07T15:25:44.458" v="60" actId="1076"/>
        <pc:sldMkLst>
          <pc:docMk/>
          <pc:sldMk cId="2029131759" sldId="745"/>
        </pc:sldMkLst>
        <pc:picChg chg="mod">
          <ac:chgData name="PEMBERTON, John (BIRMINGHAM WOMEN'S AND CHILDREN'S NHS FOUNDATION TRUST)" userId="6da26156-5af9-44c8-8ce8-38636c7ca95d" providerId="ADAL" clId="{E5F8B055-6DCB-42E4-80A3-03A068AD2F11}" dt="2025-03-07T15:25:44.458" v="60" actId="1076"/>
          <ac:picMkLst>
            <pc:docMk/>
            <pc:sldMk cId="2029131759" sldId="745"/>
            <ac:picMk id="3" creationId="{3582CA57-40B0-77D0-A146-BB388149E228}"/>
          </ac:picMkLst>
        </pc:picChg>
      </pc:sldChg>
      <pc:sldChg chg="addSp modSp mod">
        <pc:chgData name="PEMBERTON, John (BIRMINGHAM WOMEN'S AND CHILDREN'S NHS FOUNDATION TRUST)" userId="6da26156-5af9-44c8-8ce8-38636c7ca95d" providerId="ADAL" clId="{E5F8B055-6DCB-42E4-80A3-03A068AD2F11}" dt="2025-03-08T10:28:54.066" v="464" actId="1076"/>
        <pc:sldMkLst>
          <pc:docMk/>
          <pc:sldMk cId="3481643858" sldId="748"/>
        </pc:sldMkLst>
        <pc:spChg chg="mod">
          <ac:chgData name="PEMBERTON, John (BIRMINGHAM WOMEN'S AND CHILDREN'S NHS FOUNDATION TRUST)" userId="6da26156-5af9-44c8-8ce8-38636c7ca95d" providerId="ADAL" clId="{E5F8B055-6DCB-42E4-80A3-03A068AD2F11}" dt="2025-03-08T10:28:04.412" v="446" actId="255"/>
          <ac:spMkLst>
            <pc:docMk/>
            <pc:sldMk cId="3481643858" sldId="748"/>
            <ac:spMk id="3" creationId="{A017E9EC-A0A0-7398-0FDB-66B3E10B4907}"/>
          </ac:spMkLst>
        </pc:spChg>
        <pc:spChg chg="mod">
          <ac:chgData name="PEMBERTON, John (BIRMINGHAM WOMEN'S AND CHILDREN'S NHS FOUNDATION TRUST)" userId="6da26156-5af9-44c8-8ce8-38636c7ca95d" providerId="ADAL" clId="{E5F8B055-6DCB-42E4-80A3-03A068AD2F11}" dt="2025-03-08T10:28:14.155" v="448" actId="1076"/>
          <ac:spMkLst>
            <pc:docMk/>
            <pc:sldMk cId="3481643858" sldId="748"/>
            <ac:spMk id="4" creationId="{A3E515CB-D4A0-BC72-A119-116548F105D6}"/>
          </ac:spMkLst>
        </pc:spChg>
        <pc:picChg chg="mod">
          <ac:chgData name="PEMBERTON, John (BIRMINGHAM WOMEN'S AND CHILDREN'S NHS FOUNDATION TRUST)" userId="6da26156-5af9-44c8-8ce8-38636c7ca95d" providerId="ADAL" clId="{E5F8B055-6DCB-42E4-80A3-03A068AD2F11}" dt="2025-03-08T10:28:49.821" v="462" actId="1076"/>
          <ac:picMkLst>
            <pc:docMk/>
            <pc:sldMk cId="3481643858" sldId="748"/>
            <ac:picMk id="5" creationId="{6ECE839C-12AA-FA05-10ED-318BF2AF1D0B}"/>
          </ac:picMkLst>
        </pc:picChg>
        <pc:picChg chg="mod">
          <ac:chgData name="PEMBERTON, John (BIRMINGHAM WOMEN'S AND CHILDREN'S NHS FOUNDATION TRUST)" userId="6da26156-5af9-44c8-8ce8-38636c7ca95d" providerId="ADAL" clId="{E5F8B055-6DCB-42E4-80A3-03A068AD2F11}" dt="2025-03-08T10:28:51.723" v="463" actId="1076"/>
          <ac:picMkLst>
            <pc:docMk/>
            <pc:sldMk cId="3481643858" sldId="748"/>
            <ac:picMk id="1026" creationId="{7517ED55-B272-9FA3-70C6-22D85ED62C9F}"/>
          </ac:picMkLst>
        </pc:picChg>
        <pc:picChg chg="mod">
          <ac:chgData name="PEMBERTON, John (BIRMINGHAM WOMEN'S AND CHILDREN'S NHS FOUNDATION TRUST)" userId="6da26156-5af9-44c8-8ce8-38636c7ca95d" providerId="ADAL" clId="{E5F8B055-6DCB-42E4-80A3-03A068AD2F11}" dt="2025-03-08T10:28:54.066" v="464" actId="1076"/>
          <ac:picMkLst>
            <pc:docMk/>
            <pc:sldMk cId="3481643858" sldId="748"/>
            <ac:picMk id="1028" creationId="{4CA4E1AC-1FA1-F500-E594-8943DD501D9C}"/>
          </ac:picMkLst>
        </pc:picChg>
      </pc:sldChg>
      <pc:sldChg chg="addSp modSp mod">
        <pc:chgData name="PEMBERTON, John (BIRMINGHAM WOMEN'S AND CHILDREN'S NHS FOUNDATION TRUST)" userId="6da26156-5af9-44c8-8ce8-38636c7ca95d" providerId="ADAL" clId="{E5F8B055-6DCB-42E4-80A3-03A068AD2F11}" dt="2025-03-15T17:16:39.920" v="541" actId="1076"/>
        <pc:sldMkLst>
          <pc:docMk/>
          <pc:sldMk cId="3809037439" sldId="749"/>
        </pc:sldMkLst>
        <pc:spChg chg="mod">
          <ac:chgData name="PEMBERTON, John (BIRMINGHAM WOMEN'S AND CHILDREN'S NHS FOUNDATION TRUST)" userId="6da26156-5af9-44c8-8ce8-38636c7ca95d" providerId="ADAL" clId="{E5F8B055-6DCB-42E4-80A3-03A068AD2F11}" dt="2025-03-15T17:15:26.975" v="527" actId="1076"/>
          <ac:spMkLst>
            <pc:docMk/>
            <pc:sldMk cId="3809037439" sldId="749"/>
            <ac:spMk id="9" creationId="{DA1752CC-8B09-5E63-DE90-0840228A8647}"/>
          </ac:spMkLst>
        </pc:spChg>
        <pc:picChg chg="mod">
          <ac:chgData name="PEMBERTON, John (BIRMINGHAM WOMEN'S AND CHILDREN'S NHS FOUNDATION TRUST)" userId="6da26156-5af9-44c8-8ce8-38636c7ca95d" providerId="ADAL" clId="{E5F8B055-6DCB-42E4-80A3-03A068AD2F11}" dt="2025-03-15T17:15:30.957" v="529" actId="14100"/>
          <ac:picMkLst>
            <pc:docMk/>
            <pc:sldMk cId="3809037439" sldId="749"/>
            <ac:picMk id="5" creationId="{F762848C-EECE-077E-F0DD-06B22E40823F}"/>
          </ac:picMkLst>
        </pc:picChg>
        <pc:picChg chg="add mod">
          <ac:chgData name="PEMBERTON, John (BIRMINGHAM WOMEN'S AND CHILDREN'S NHS FOUNDATION TRUST)" userId="6da26156-5af9-44c8-8ce8-38636c7ca95d" providerId="ADAL" clId="{E5F8B055-6DCB-42E4-80A3-03A068AD2F11}" dt="2025-03-15T17:16:39.920" v="541" actId="1076"/>
          <ac:picMkLst>
            <pc:docMk/>
            <pc:sldMk cId="3809037439" sldId="749"/>
            <ac:picMk id="6" creationId="{1AC3F84F-6FAD-9751-2717-BEBC432BD166}"/>
          </ac:picMkLst>
        </pc:picChg>
        <pc:picChg chg="mod">
          <ac:chgData name="PEMBERTON, John (BIRMINGHAM WOMEN'S AND CHILDREN'S NHS FOUNDATION TRUST)" userId="6da26156-5af9-44c8-8ce8-38636c7ca95d" providerId="ADAL" clId="{E5F8B055-6DCB-42E4-80A3-03A068AD2F11}" dt="2025-03-15T17:15:24.672" v="526" actId="1076"/>
          <ac:picMkLst>
            <pc:docMk/>
            <pc:sldMk cId="3809037439" sldId="749"/>
            <ac:picMk id="8" creationId="{301FF0C3-AC51-2D24-DDD3-B68682190DFE}"/>
          </ac:picMkLst>
        </pc:picChg>
        <pc:picChg chg="add mod">
          <ac:chgData name="PEMBERTON, John (BIRMINGHAM WOMEN'S AND CHILDREN'S NHS FOUNDATION TRUST)" userId="6da26156-5af9-44c8-8ce8-38636c7ca95d" providerId="ADAL" clId="{E5F8B055-6DCB-42E4-80A3-03A068AD2F11}" dt="2025-03-15T17:16:34.790" v="538" actId="1076"/>
          <ac:picMkLst>
            <pc:docMk/>
            <pc:sldMk cId="3809037439" sldId="749"/>
            <ac:picMk id="10" creationId="{5FD1C96D-0A8B-21C3-1E37-72BABBFABC11}"/>
          </ac:picMkLst>
        </pc:picChg>
      </pc:sldChg>
      <pc:sldChg chg="addSp delSp modSp mod">
        <pc:chgData name="PEMBERTON, John (BIRMINGHAM WOMEN'S AND CHILDREN'S NHS FOUNDATION TRUST)" userId="6da26156-5af9-44c8-8ce8-38636c7ca95d" providerId="ADAL" clId="{E5F8B055-6DCB-42E4-80A3-03A068AD2F11}" dt="2025-03-08T10:37:54.561" v="522" actId="14100"/>
        <pc:sldMkLst>
          <pc:docMk/>
          <pc:sldMk cId="2003483134" sldId="755"/>
        </pc:sldMkLst>
        <pc:spChg chg="mod">
          <ac:chgData name="PEMBERTON, John (BIRMINGHAM WOMEN'S AND CHILDREN'S NHS FOUNDATION TRUST)" userId="6da26156-5af9-44c8-8ce8-38636c7ca95d" providerId="ADAL" clId="{E5F8B055-6DCB-42E4-80A3-03A068AD2F11}" dt="2025-03-08T10:37:10.307" v="512" actId="1076"/>
          <ac:spMkLst>
            <pc:docMk/>
            <pc:sldMk cId="2003483134" sldId="755"/>
            <ac:spMk id="2" creationId="{4132BEB7-47CA-C5A0-953E-2CDCBA128BBF}"/>
          </ac:spMkLst>
        </pc:spChg>
        <pc:spChg chg="add mod">
          <ac:chgData name="PEMBERTON, John (BIRMINGHAM WOMEN'S AND CHILDREN'S NHS FOUNDATION TRUST)" userId="6da26156-5af9-44c8-8ce8-38636c7ca95d" providerId="ADAL" clId="{E5F8B055-6DCB-42E4-80A3-03A068AD2F11}" dt="2025-03-08T10:37:01.590" v="508" actId="1076"/>
          <ac:spMkLst>
            <pc:docMk/>
            <pc:sldMk cId="2003483134" sldId="755"/>
            <ac:spMk id="11" creationId="{4B7DBA68-1D5A-0006-BA7A-E46979B15E53}"/>
          </ac:spMkLst>
        </pc:spChg>
        <pc:picChg chg="mod">
          <ac:chgData name="PEMBERTON, John (BIRMINGHAM WOMEN'S AND CHILDREN'S NHS FOUNDATION TRUST)" userId="6da26156-5af9-44c8-8ce8-38636c7ca95d" providerId="ADAL" clId="{E5F8B055-6DCB-42E4-80A3-03A068AD2F11}" dt="2025-03-08T10:37:51.076" v="520" actId="1076"/>
          <ac:picMkLst>
            <pc:docMk/>
            <pc:sldMk cId="2003483134" sldId="755"/>
            <ac:picMk id="7" creationId="{EA3A5FBE-365E-C1FD-0909-5505D4BA3682}"/>
          </ac:picMkLst>
        </pc:picChg>
        <pc:picChg chg="mod">
          <ac:chgData name="PEMBERTON, John (BIRMINGHAM WOMEN'S AND CHILDREN'S NHS FOUNDATION TRUST)" userId="6da26156-5af9-44c8-8ce8-38636c7ca95d" providerId="ADAL" clId="{E5F8B055-6DCB-42E4-80A3-03A068AD2F11}" dt="2025-03-08T10:37:08.163" v="511" actId="1076"/>
          <ac:picMkLst>
            <pc:docMk/>
            <pc:sldMk cId="2003483134" sldId="755"/>
            <ac:picMk id="8" creationId="{1DB6AE33-A3FF-E437-D479-1CFA234FA7E6}"/>
          </ac:picMkLst>
        </pc:picChg>
        <pc:picChg chg="add mod">
          <ac:chgData name="PEMBERTON, John (BIRMINGHAM WOMEN'S AND CHILDREN'S NHS FOUNDATION TRUST)" userId="6da26156-5af9-44c8-8ce8-38636c7ca95d" providerId="ADAL" clId="{E5F8B055-6DCB-42E4-80A3-03A068AD2F11}" dt="2025-03-08T10:37:03.622" v="509" actId="1076"/>
          <ac:picMkLst>
            <pc:docMk/>
            <pc:sldMk cId="2003483134" sldId="755"/>
            <ac:picMk id="10" creationId="{DBC10A62-346E-0CA3-D4C1-5820F25D468C}"/>
          </ac:picMkLst>
        </pc:picChg>
      </pc:sldChg>
      <pc:sldChg chg="modSp mod">
        <pc:chgData name="PEMBERTON, John (BIRMINGHAM WOMEN'S AND CHILDREN'S NHS FOUNDATION TRUST)" userId="6da26156-5af9-44c8-8ce8-38636c7ca95d" providerId="ADAL" clId="{E5F8B055-6DCB-42E4-80A3-03A068AD2F11}" dt="2025-03-16T07:59:23.727" v="592" actId="27636"/>
        <pc:sldMkLst>
          <pc:docMk/>
          <pc:sldMk cId="3846048049" sldId="756"/>
        </pc:sldMkLst>
        <pc:spChg chg="mod">
          <ac:chgData name="PEMBERTON, John (BIRMINGHAM WOMEN'S AND CHILDREN'S NHS FOUNDATION TRUST)" userId="6da26156-5af9-44c8-8ce8-38636c7ca95d" providerId="ADAL" clId="{E5F8B055-6DCB-42E4-80A3-03A068AD2F11}" dt="2025-03-16T07:59:23.727" v="592" actId="27636"/>
          <ac:spMkLst>
            <pc:docMk/>
            <pc:sldMk cId="3846048049" sldId="756"/>
            <ac:spMk id="19" creationId="{45AE5CF6-582C-3F0E-A799-E833477F67BF}"/>
          </ac:spMkLst>
        </pc:spChg>
      </pc:sldChg>
      <pc:sldChg chg="delSp mod">
        <pc:chgData name="PEMBERTON, John (BIRMINGHAM WOMEN'S AND CHILDREN'S NHS FOUNDATION TRUST)" userId="6da26156-5af9-44c8-8ce8-38636c7ca95d" providerId="ADAL" clId="{E5F8B055-6DCB-42E4-80A3-03A068AD2F11}" dt="2025-03-08T10:23:47.239" v="284" actId="478"/>
        <pc:sldMkLst>
          <pc:docMk/>
          <pc:sldMk cId="563224095" sldId="757"/>
        </pc:sldMkLst>
      </pc:sldChg>
      <pc:sldChg chg="addSp delSp modSp mod modAnim">
        <pc:chgData name="PEMBERTON, John (BIRMINGHAM WOMEN'S AND CHILDREN'S NHS FOUNDATION TRUST)" userId="6da26156-5af9-44c8-8ce8-38636c7ca95d" providerId="ADAL" clId="{E5F8B055-6DCB-42E4-80A3-03A068AD2F11}" dt="2025-03-08T10:24:12.204" v="292" actId="1076"/>
        <pc:sldMkLst>
          <pc:docMk/>
          <pc:sldMk cId="111890596" sldId="760"/>
        </pc:sldMkLst>
        <pc:spChg chg="add mod">
          <ac:chgData name="PEMBERTON, John (BIRMINGHAM WOMEN'S AND CHILDREN'S NHS FOUNDATION TRUST)" userId="6da26156-5af9-44c8-8ce8-38636c7ca95d" providerId="ADAL" clId="{E5F8B055-6DCB-42E4-80A3-03A068AD2F11}" dt="2025-03-08T10:23:55.679" v="285" actId="1076"/>
          <ac:spMkLst>
            <pc:docMk/>
            <pc:sldMk cId="111890596" sldId="760"/>
            <ac:spMk id="3" creationId="{2EFBE84E-011C-9A8E-5723-2FD538683CA1}"/>
          </ac:spMkLst>
        </pc:spChg>
        <pc:picChg chg="mod">
          <ac:chgData name="PEMBERTON, John (BIRMINGHAM WOMEN'S AND CHILDREN'S NHS FOUNDATION TRUST)" userId="6da26156-5af9-44c8-8ce8-38636c7ca95d" providerId="ADAL" clId="{E5F8B055-6DCB-42E4-80A3-03A068AD2F11}" dt="2025-03-08T10:21:43.701" v="259" actId="1076"/>
          <ac:picMkLst>
            <pc:docMk/>
            <pc:sldMk cId="111890596" sldId="760"/>
            <ac:picMk id="5" creationId="{97491CAB-C750-32CB-157E-A01E0592FC52}"/>
          </ac:picMkLst>
        </pc:picChg>
        <pc:picChg chg="add mod">
          <ac:chgData name="PEMBERTON, John (BIRMINGHAM WOMEN'S AND CHILDREN'S NHS FOUNDATION TRUST)" userId="6da26156-5af9-44c8-8ce8-38636c7ca95d" providerId="ADAL" clId="{E5F8B055-6DCB-42E4-80A3-03A068AD2F11}" dt="2025-03-08T10:24:07.726" v="290" actId="1076"/>
          <ac:picMkLst>
            <pc:docMk/>
            <pc:sldMk cId="111890596" sldId="760"/>
            <ac:picMk id="11" creationId="{03FAADC2-01DD-8A38-588D-1A26F1526C9A}"/>
          </ac:picMkLst>
        </pc:picChg>
      </pc:sldChg>
      <pc:sldChg chg="addSp modSp mod">
        <pc:chgData name="PEMBERTON, John (BIRMINGHAM WOMEN'S AND CHILDREN'S NHS FOUNDATION TRUST)" userId="6da26156-5af9-44c8-8ce8-38636c7ca95d" providerId="ADAL" clId="{E5F8B055-6DCB-42E4-80A3-03A068AD2F11}" dt="2025-03-08T10:26:01.667" v="380" actId="1076"/>
        <pc:sldMkLst>
          <pc:docMk/>
          <pc:sldMk cId="4178803091" sldId="761"/>
        </pc:sldMkLst>
        <pc:spChg chg="add mod">
          <ac:chgData name="PEMBERTON, John (BIRMINGHAM WOMEN'S AND CHILDREN'S NHS FOUNDATION TRUST)" userId="6da26156-5af9-44c8-8ce8-38636c7ca95d" providerId="ADAL" clId="{E5F8B055-6DCB-42E4-80A3-03A068AD2F11}" dt="2025-03-08T10:25:54.171" v="377" actId="113"/>
          <ac:spMkLst>
            <pc:docMk/>
            <pc:sldMk cId="4178803091" sldId="761"/>
            <ac:spMk id="2" creationId="{A0B9200A-0560-FEF7-992C-068649F8260B}"/>
          </ac:spMkLst>
        </pc:spChg>
        <pc:picChg chg="mod">
          <ac:chgData name="PEMBERTON, John (BIRMINGHAM WOMEN'S AND CHILDREN'S NHS FOUNDATION TRUST)" userId="6da26156-5af9-44c8-8ce8-38636c7ca95d" providerId="ADAL" clId="{E5F8B055-6DCB-42E4-80A3-03A068AD2F11}" dt="2025-03-08T10:26:01.667" v="380" actId="1076"/>
          <ac:picMkLst>
            <pc:docMk/>
            <pc:sldMk cId="4178803091" sldId="761"/>
            <ac:picMk id="4" creationId="{AA0AE613-D4D3-3104-A078-27DCBF054ABB}"/>
          </ac:picMkLst>
        </pc:picChg>
      </pc:sldChg>
    </pc:docChg>
  </pc:docChgLst>
  <pc:docChgLst>
    <pc:chgData name="PEMBERTON, John (BIRMINGHAM WOMEN'S AND CHILDREN'S NHS FOUNDATION TRUST)" userId="6da26156-5af9-44c8-8ce8-38636c7ca95d" providerId="ADAL" clId="{8050F433-7F4A-431A-8B6A-6CC0EC7D208D}"/>
    <pc:docChg chg="custSel addSld modSld sldOrd">
      <pc:chgData name="PEMBERTON, John (BIRMINGHAM WOMEN'S AND CHILDREN'S NHS FOUNDATION TRUST)" userId="6da26156-5af9-44c8-8ce8-38636c7ca95d" providerId="ADAL" clId="{8050F433-7F4A-431A-8B6A-6CC0EC7D208D}" dt="2025-03-21T08:18:22.265" v="940" actId="255"/>
      <pc:docMkLst>
        <pc:docMk/>
      </pc:docMkLst>
      <pc:sldChg chg="modSp">
        <pc:chgData name="PEMBERTON, John (BIRMINGHAM WOMEN'S AND CHILDREN'S NHS FOUNDATION TRUST)" userId="6da26156-5af9-44c8-8ce8-38636c7ca95d" providerId="ADAL" clId="{8050F433-7F4A-431A-8B6A-6CC0EC7D208D}" dt="2025-03-21T08:18:22.265" v="940" actId="255"/>
        <pc:sldMkLst>
          <pc:docMk/>
          <pc:sldMk cId="1106130325" sldId="271"/>
        </pc:sldMkLst>
        <pc:graphicFrameChg chg="mod">
          <ac:chgData name="PEMBERTON, John (BIRMINGHAM WOMEN'S AND CHILDREN'S NHS FOUNDATION TRUST)" userId="6da26156-5af9-44c8-8ce8-38636c7ca95d" providerId="ADAL" clId="{8050F433-7F4A-431A-8B6A-6CC0EC7D208D}" dt="2025-03-21T08:18:22.265" v="940" actId="255"/>
          <ac:graphicFrameMkLst>
            <pc:docMk/>
            <pc:sldMk cId="1106130325" sldId="271"/>
            <ac:graphicFrameMk id="19" creationId="{607EC5E6-F4C5-BE2D-5A67-3F0E028AFECD}"/>
          </ac:graphicFrameMkLst>
        </pc:graphicFrameChg>
      </pc:sldChg>
      <pc:sldChg chg="addSp delSp modSp mod delAnim">
        <pc:chgData name="PEMBERTON, John (BIRMINGHAM WOMEN'S AND CHILDREN'S NHS FOUNDATION TRUST)" userId="6da26156-5af9-44c8-8ce8-38636c7ca95d" providerId="ADAL" clId="{8050F433-7F4A-431A-8B6A-6CC0EC7D208D}" dt="2025-03-21T07:27:36.328" v="471" actId="1076"/>
        <pc:sldMkLst>
          <pc:docMk/>
          <pc:sldMk cId="1371815175" sldId="421"/>
        </pc:sldMkLst>
        <pc:spChg chg="del">
          <ac:chgData name="PEMBERTON, John (BIRMINGHAM WOMEN'S AND CHILDREN'S NHS FOUNDATION TRUST)" userId="6da26156-5af9-44c8-8ce8-38636c7ca95d" providerId="ADAL" clId="{8050F433-7F4A-431A-8B6A-6CC0EC7D208D}" dt="2025-03-21T06:53:25.396" v="13" actId="21"/>
          <ac:spMkLst>
            <pc:docMk/>
            <pc:sldMk cId="1371815175" sldId="421"/>
            <ac:spMk id="2" creationId="{7644FABC-6C32-CC57-B200-D5662C0A8A9C}"/>
          </ac:spMkLst>
        </pc:spChg>
        <pc:spChg chg="del">
          <ac:chgData name="PEMBERTON, John (BIRMINGHAM WOMEN'S AND CHILDREN'S NHS FOUNDATION TRUST)" userId="6da26156-5af9-44c8-8ce8-38636c7ca95d" providerId="ADAL" clId="{8050F433-7F4A-431A-8B6A-6CC0EC7D208D}" dt="2025-03-21T06:53:25.396" v="13" actId="21"/>
          <ac:spMkLst>
            <pc:docMk/>
            <pc:sldMk cId="1371815175" sldId="421"/>
            <ac:spMk id="3" creationId="{A6D1537A-8934-419C-FF92-78313789E6B7}"/>
          </ac:spMkLst>
        </pc:spChg>
        <pc:spChg chg="del">
          <ac:chgData name="PEMBERTON, John (BIRMINGHAM WOMEN'S AND CHILDREN'S NHS FOUNDATION TRUST)" userId="6da26156-5af9-44c8-8ce8-38636c7ca95d" providerId="ADAL" clId="{8050F433-7F4A-431A-8B6A-6CC0EC7D208D}" dt="2025-03-21T06:53:25.396" v="13" actId="21"/>
          <ac:spMkLst>
            <pc:docMk/>
            <pc:sldMk cId="1371815175" sldId="421"/>
            <ac:spMk id="4" creationId="{5954E9D7-DDBD-4DC8-B592-6C0590D78C44}"/>
          </ac:spMkLst>
        </pc:spChg>
        <pc:spChg chg="del">
          <ac:chgData name="PEMBERTON, John (BIRMINGHAM WOMEN'S AND CHILDREN'S NHS FOUNDATION TRUST)" userId="6da26156-5af9-44c8-8ce8-38636c7ca95d" providerId="ADAL" clId="{8050F433-7F4A-431A-8B6A-6CC0EC7D208D}" dt="2025-03-21T06:53:25.396" v="13" actId="21"/>
          <ac:spMkLst>
            <pc:docMk/>
            <pc:sldMk cId="1371815175" sldId="421"/>
            <ac:spMk id="5" creationId="{ACAD026F-C745-26AA-73E0-A4655BA7E2D5}"/>
          </ac:spMkLst>
        </pc:spChg>
        <pc:spChg chg="del">
          <ac:chgData name="PEMBERTON, John (BIRMINGHAM WOMEN'S AND CHILDREN'S NHS FOUNDATION TRUST)" userId="6da26156-5af9-44c8-8ce8-38636c7ca95d" providerId="ADAL" clId="{8050F433-7F4A-431A-8B6A-6CC0EC7D208D}" dt="2025-03-21T06:53:25.396" v="13" actId="21"/>
          <ac:spMkLst>
            <pc:docMk/>
            <pc:sldMk cId="1371815175" sldId="421"/>
            <ac:spMk id="7" creationId="{0617B5A2-7115-49F1-9284-38C1B4840AC5}"/>
          </ac:spMkLst>
        </pc:spChg>
        <pc:spChg chg="del">
          <ac:chgData name="PEMBERTON, John (BIRMINGHAM WOMEN'S AND CHILDREN'S NHS FOUNDATION TRUST)" userId="6da26156-5af9-44c8-8ce8-38636c7ca95d" providerId="ADAL" clId="{8050F433-7F4A-431A-8B6A-6CC0EC7D208D}" dt="2025-03-21T06:53:25.396" v="13" actId="21"/>
          <ac:spMkLst>
            <pc:docMk/>
            <pc:sldMk cId="1371815175" sldId="421"/>
            <ac:spMk id="8" creationId="{28DD85D5-0BD2-95A0-5502-E61E1F8B44CB}"/>
          </ac:spMkLst>
        </pc:spChg>
        <pc:spChg chg="del">
          <ac:chgData name="PEMBERTON, John (BIRMINGHAM WOMEN'S AND CHILDREN'S NHS FOUNDATION TRUST)" userId="6da26156-5af9-44c8-8ce8-38636c7ca95d" providerId="ADAL" clId="{8050F433-7F4A-431A-8B6A-6CC0EC7D208D}" dt="2025-03-21T06:53:25.396" v="13" actId="21"/>
          <ac:spMkLst>
            <pc:docMk/>
            <pc:sldMk cId="1371815175" sldId="421"/>
            <ac:spMk id="9" creationId="{9D4662CC-FEB0-EA4B-FD8E-7801C2389520}"/>
          </ac:spMkLst>
        </pc:spChg>
        <pc:spChg chg="del">
          <ac:chgData name="PEMBERTON, John (BIRMINGHAM WOMEN'S AND CHILDREN'S NHS FOUNDATION TRUST)" userId="6da26156-5af9-44c8-8ce8-38636c7ca95d" providerId="ADAL" clId="{8050F433-7F4A-431A-8B6A-6CC0EC7D208D}" dt="2025-03-21T06:53:25.396" v="13" actId="21"/>
          <ac:spMkLst>
            <pc:docMk/>
            <pc:sldMk cId="1371815175" sldId="421"/>
            <ac:spMk id="10" creationId="{4973A31E-7727-47F0-D30B-BBDC03AC3206}"/>
          </ac:spMkLst>
        </pc:spChg>
        <pc:spChg chg="del">
          <ac:chgData name="PEMBERTON, John (BIRMINGHAM WOMEN'S AND CHILDREN'S NHS FOUNDATION TRUST)" userId="6da26156-5af9-44c8-8ce8-38636c7ca95d" providerId="ADAL" clId="{8050F433-7F4A-431A-8B6A-6CC0EC7D208D}" dt="2025-03-21T06:53:25.396" v="13" actId="21"/>
          <ac:spMkLst>
            <pc:docMk/>
            <pc:sldMk cId="1371815175" sldId="421"/>
            <ac:spMk id="12" creationId="{9202A10B-1E3E-EC60-8FC0-F0C208601CFD}"/>
          </ac:spMkLst>
        </pc:spChg>
        <pc:spChg chg="del">
          <ac:chgData name="PEMBERTON, John (BIRMINGHAM WOMEN'S AND CHILDREN'S NHS FOUNDATION TRUST)" userId="6da26156-5af9-44c8-8ce8-38636c7ca95d" providerId="ADAL" clId="{8050F433-7F4A-431A-8B6A-6CC0EC7D208D}" dt="2025-03-21T06:53:25.396" v="13" actId="21"/>
          <ac:spMkLst>
            <pc:docMk/>
            <pc:sldMk cId="1371815175" sldId="421"/>
            <ac:spMk id="13" creationId="{D29B8147-EC94-71F3-BCF6-93D3F9DAE18D}"/>
          </ac:spMkLst>
        </pc:spChg>
        <pc:spChg chg="add mod">
          <ac:chgData name="PEMBERTON, John (BIRMINGHAM WOMEN'S AND CHILDREN'S NHS FOUNDATION TRUST)" userId="6da26156-5af9-44c8-8ce8-38636c7ca95d" providerId="ADAL" clId="{8050F433-7F4A-431A-8B6A-6CC0EC7D208D}" dt="2025-03-21T07:08:40.957" v="30" actId="1076"/>
          <ac:spMkLst>
            <pc:docMk/>
            <pc:sldMk cId="1371815175" sldId="421"/>
            <ac:spMk id="17" creationId="{D4DFB016-F135-997A-3E06-0CC623C7A72C}"/>
          </ac:spMkLst>
        </pc:spChg>
        <pc:picChg chg="del">
          <ac:chgData name="PEMBERTON, John (BIRMINGHAM WOMEN'S AND CHILDREN'S NHS FOUNDATION TRUST)" userId="6da26156-5af9-44c8-8ce8-38636c7ca95d" providerId="ADAL" clId="{8050F433-7F4A-431A-8B6A-6CC0EC7D208D}" dt="2025-03-21T06:53:11.720" v="12" actId="478"/>
          <ac:picMkLst>
            <pc:docMk/>
            <pc:sldMk cId="1371815175" sldId="421"/>
            <ac:picMk id="11" creationId="{902093BA-99D7-14F8-2ABC-0B58C2DC0B92}"/>
          </ac:picMkLst>
        </pc:picChg>
        <pc:picChg chg="add mod">
          <ac:chgData name="PEMBERTON, John (BIRMINGHAM WOMEN'S AND CHILDREN'S NHS FOUNDATION TRUST)" userId="6da26156-5af9-44c8-8ce8-38636c7ca95d" providerId="ADAL" clId="{8050F433-7F4A-431A-8B6A-6CC0EC7D208D}" dt="2025-03-21T07:27:36.328" v="471" actId="1076"/>
          <ac:picMkLst>
            <pc:docMk/>
            <pc:sldMk cId="1371815175" sldId="421"/>
            <ac:picMk id="14" creationId="{BE10EE93-2489-C1A2-2D52-18BE4D8FFE6E}"/>
          </ac:picMkLst>
        </pc:picChg>
      </pc:sldChg>
      <pc:sldChg chg="modSp mod">
        <pc:chgData name="PEMBERTON, John (BIRMINGHAM WOMEN'S AND CHILDREN'S NHS FOUNDATION TRUST)" userId="6da26156-5af9-44c8-8ce8-38636c7ca95d" providerId="ADAL" clId="{8050F433-7F4A-431A-8B6A-6CC0EC7D208D}" dt="2025-03-21T07:57:19.534" v="773" actId="313"/>
        <pc:sldMkLst>
          <pc:docMk/>
          <pc:sldMk cId="3012224764" sldId="741"/>
        </pc:sldMkLst>
        <pc:spChg chg="mod">
          <ac:chgData name="PEMBERTON, John (BIRMINGHAM WOMEN'S AND CHILDREN'S NHS FOUNDATION TRUST)" userId="6da26156-5af9-44c8-8ce8-38636c7ca95d" providerId="ADAL" clId="{8050F433-7F4A-431A-8B6A-6CC0EC7D208D}" dt="2025-03-21T07:57:19.534" v="773" actId="313"/>
          <ac:spMkLst>
            <pc:docMk/>
            <pc:sldMk cId="3012224764" sldId="741"/>
            <ac:spMk id="16" creationId="{BF4B0E08-7CFD-E69C-D7B1-54C877AFB45D}"/>
          </ac:spMkLst>
        </pc:spChg>
      </pc:sldChg>
      <pc:sldChg chg="addSp modSp mod">
        <pc:chgData name="PEMBERTON, John (BIRMINGHAM WOMEN'S AND CHILDREN'S NHS FOUNDATION TRUST)" userId="6da26156-5af9-44c8-8ce8-38636c7ca95d" providerId="ADAL" clId="{8050F433-7F4A-431A-8B6A-6CC0EC7D208D}" dt="2025-03-21T07:11:05.964" v="59" actId="1076"/>
        <pc:sldMkLst>
          <pc:docMk/>
          <pc:sldMk cId="2824892706" sldId="743"/>
        </pc:sldMkLst>
        <pc:spChg chg="add mod">
          <ac:chgData name="PEMBERTON, John (BIRMINGHAM WOMEN'S AND CHILDREN'S NHS FOUNDATION TRUST)" userId="6da26156-5af9-44c8-8ce8-38636c7ca95d" providerId="ADAL" clId="{8050F433-7F4A-431A-8B6A-6CC0EC7D208D}" dt="2025-03-21T07:11:05.964" v="59" actId="1076"/>
          <ac:spMkLst>
            <pc:docMk/>
            <pc:sldMk cId="2824892706" sldId="743"/>
            <ac:spMk id="2" creationId="{0176EA68-61F2-B6A5-5D16-22D2755A19A5}"/>
          </ac:spMkLst>
        </pc:spChg>
      </pc:sldChg>
      <pc:sldChg chg="addSp delSp modSp mod">
        <pc:chgData name="PEMBERTON, John (BIRMINGHAM WOMEN'S AND CHILDREN'S NHS FOUNDATION TRUST)" userId="6da26156-5af9-44c8-8ce8-38636c7ca95d" providerId="ADAL" clId="{8050F433-7F4A-431A-8B6A-6CC0EC7D208D}" dt="2025-03-21T08:02:55.276" v="893" actId="1076"/>
        <pc:sldMkLst>
          <pc:docMk/>
          <pc:sldMk cId="3809037439" sldId="749"/>
        </pc:sldMkLst>
        <pc:spChg chg="add mod ord">
          <ac:chgData name="PEMBERTON, John (BIRMINGHAM WOMEN'S AND CHILDREN'S NHS FOUNDATION TRUST)" userId="6da26156-5af9-44c8-8ce8-38636c7ca95d" providerId="ADAL" clId="{8050F433-7F4A-431A-8B6A-6CC0EC7D208D}" dt="2025-03-21T08:02:28.381" v="869" actId="1076"/>
          <ac:spMkLst>
            <pc:docMk/>
            <pc:sldMk cId="3809037439" sldId="749"/>
            <ac:spMk id="11" creationId="{37BF752A-076B-60A4-DB77-712AB2170176}"/>
          </ac:spMkLst>
        </pc:spChg>
        <pc:spChg chg="add mod">
          <ac:chgData name="PEMBERTON, John (BIRMINGHAM WOMEN'S AND CHILDREN'S NHS FOUNDATION TRUST)" userId="6da26156-5af9-44c8-8ce8-38636c7ca95d" providerId="ADAL" clId="{8050F433-7F4A-431A-8B6A-6CC0EC7D208D}" dt="2025-03-21T08:02:55.276" v="893" actId="1076"/>
          <ac:spMkLst>
            <pc:docMk/>
            <pc:sldMk cId="3809037439" sldId="749"/>
            <ac:spMk id="12" creationId="{AB82EC94-1728-4B6B-F4FA-EC2C6E7DD71E}"/>
          </ac:spMkLst>
        </pc:spChg>
        <pc:picChg chg="add mod">
          <ac:chgData name="PEMBERTON, John (BIRMINGHAM WOMEN'S AND CHILDREN'S NHS FOUNDATION TRUST)" userId="6da26156-5af9-44c8-8ce8-38636c7ca95d" providerId="ADAL" clId="{8050F433-7F4A-431A-8B6A-6CC0EC7D208D}" dt="2025-03-21T08:02:35.670" v="872" actId="1076"/>
          <ac:picMkLst>
            <pc:docMk/>
            <pc:sldMk cId="3809037439" sldId="749"/>
            <ac:picMk id="2" creationId="{C3262210-6F17-2190-6B9A-5E322B2B0EC9}"/>
          </ac:picMkLst>
        </pc:picChg>
        <pc:picChg chg="add mod">
          <ac:chgData name="PEMBERTON, John (BIRMINGHAM WOMEN'S AND CHILDREN'S NHS FOUNDATION TRUST)" userId="6da26156-5af9-44c8-8ce8-38636c7ca95d" providerId="ADAL" clId="{8050F433-7F4A-431A-8B6A-6CC0EC7D208D}" dt="2025-03-21T08:02:28.381" v="869" actId="1076"/>
          <ac:picMkLst>
            <pc:docMk/>
            <pc:sldMk cId="3809037439" sldId="749"/>
            <ac:picMk id="7" creationId="{57442926-8905-5D0E-20D0-FF69691A0674}"/>
          </ac:picMkLst>
        </pc:picChg>
      </pc:sldChg>
      <pc:sldChg chg="modSp">
        <pc:chgData name="PEMBERTON, John (BIRMINGHAM WOMEN'S AND CHILDREN'S NHS FOUNDATION TRUST)" userId="6da26156-5af9-44c8-8ce8-38636c7ca95d" providerId="ADAL" clId="{8050F433-7F4A-431A-8B6A-6CC0EC7D208D}" dt="2025-03-21T07:35:57.622" v="648" actId="20577"/>
        <pc:sldMkLst>
          <pc:docMk/>
          <pc:sldMk cId="1066251234" sldId="754"/>
        </pc:sldMkLst>
        <pc:graphicFrameChg chg="mod">
          <ac:chgData name="PEMBERTON, John (BIRMINGHAM WOMEN'S AND CHILDREN'S NHS FOUNDATION TRUST)" userId="6da26156-5af9-44c8-8ce8-38636c7ca95d" providerId="ADAL" clId="{8050F433-7F4A-431A-8B6A-6CC0EC7D208D}" dt="2025-03-21T07:35:57.622" v="648" actId="20577"/>
          <ac:graphicFrameMkLst>
            <pc:docMk/>
            <pc:sldMk cId="1066251234" sldId="754"/>
            <ac:graphicFrameMk id="19" creationId="{820EE45D-1754-F419-44D5-80EA8B7251DE}"/>
          </ac:graphicFrameMkLst>
        </pc:graphicFrameChg>
      </pc:sldChg>
      <pc:sldChg chg="addSp delSp modSp mod">
        <pc:chgData name="PEMBERTON, John (BIRMINGHAM WOMEN'S AND CHILDREN'S NHS FOUNDATION TRUST)" userId="6da26156-5af9-44c8-8ce8-38636c7ca95d" providerId="ADAL" clId="{8050F433-7F4A-431A-8B6A-6CC0EC7D208D}" dt="2025-03-21T07:52:54.022" v="716" actId="14100"/>
        <pc:sldMkLst>
          <pc:docMk/>
          <pc:sldMk cId="2003483134" sldId="755"/>
        </pc:sldMkLst>
        <pc:spChg chg="del">
          <ac:chgData name="PEMBERTON, John (BIRMINGHAM WOMEN'S AND CHILDREN'S NHS FOUNDATION TRUST)" userId="6da26156-5af9-44c8-8ce8-38636c7ca95d" providerId="ADAL" clId="{8050F433-7F4A-431A-8B6A-6CC0EC7D208D}" dt="2025-03-21T07:52:49.403" v="714" actId="478"/>
          <ac:spMkLst>
            <pc:docMk/>
            <pc:sldMk cId="2003483134" sldId="755"/>
            <ac:spMk id="3" creationId="{981BAB41-AE71-629A-B9AD-31F678D5873D}"/>
          </ac:spMkLst>
        </pc:spChg>
        <pc:picChg chg="add del mod">
          <ac:chgData name="PEMBERTON, John (BIRMINGHAM WOMEN'S AND CHILDREN'S NHS FOUNDATION TRUST)" userId="6da26156-5af9-44c8-8ce8-38636c7ca95d" providerId="ADAL" clId="{8050F433-7F4A-431A-8B6A-6CC0EC7D208D}" dt="2025-03-21T07:52:42.229" v="711" actId="478"/>
          <ac:picMkLst>
            <pc:docMk/>
            <pc:sldMk cId="2003483134" sldId="755"/>
            <ac:picMk id="9" creationId="{11FD812B-1159-E68D-E08C-4880550A7BD3}"/>
          </ac:picMkLst>
        </pc:picChg>
        <pc:picChg chg="del">
          <ac:chgData name="PEMBERTON, John (BIRMINGHAM WOMEN'S AND CHILDREN'S NHS FOUNDATION TRUST)" userId="6da26156-5af9-44c8-8ce8-38636c7ca95d" providerId="ADAL" clId="{8050F433-7F4A-431A-8B6A-6CC0EC7D208D}" dt="2025-03-21T07:47:24.920" v="704" actId="478"/>
          <ac:picMkLst>
            <pc:docMk/>
            <pc:sldMk cId="2003483134" sldId="755"/>
            <ac:picMk id="12" creationId="{C61F0A1C-8B7E-0BE9-F2F5-0973AD9D0215}"/>
          </ac:picMkLst>
        </pc:picChg>
        <pc:picChg chg="add mod">
          <ac:chgData name="PEMBERTON, John (BIRMINGHAM WOMEN'S AND CHILDREN'S NHS FOUNDATION TRUST)" userId="6da26156-5af9-44c8-8ce8-38636c7ca95d" providerId="ADAL" clId="{8050F433-7F4A-431A-8B6A-6CC0EC7D208D}" dt="2025-03-21T07:52:54.022" v="716" actId="14100"/>
          <ac:picMkLst>
            <pc:docMk/>
            <pc:sldMk cId="2003483134" sldId="755"/>
            <ac:picMk id="13" creationId="{6280B86E-47D4-0155-999A-6062F02BE3CE}"/>
          </ac:picMkLst>
        </pc:picChg>
      </pc:sldChg>
      <pc:sldChg chg="addSp delSp modSp mod modAnim">
        <pc:chgData name="PEMBERTON, John (BIRMINGHAM WOMEN'S AND CHILDREN'S NHS FOUNDATION TRUST)" userId="6da26156-5af9-44c8-8ce8-38636c7ca95d" providerId="ADAL" clId="{8050F433-7F4A-431A-8B6A-6CC0EC7D208D}" dt="2025-03-21T07:36:37.326" v="692" actId="20577"/>
        <pc:sldMkLst>
          <pc:docMk/>
          <pc:sldMk cId="563224095" sldId="757"/>
        </pc:sldMkLst>
        <pc:spChg chg="add del mod">
          <ac:chgData name="PEMBERTON, John (BIRMINGHAM WOMEN'S AND CHILDREN'S NHS FOUNDATION TRUST)" userId="6da26156-5af9-44c8-8ce8-38636c7ca95d" providerId="ADAL" clId="{8050F433-7F4A-431A-8B6A-6CC0EC7D208D}" dt="2025-03-21T07:31:09.112" v="486" actId="478"/>
          <ac:spMkLst>
            <pc:docMk/>
            <pc:sldMk cId="563224095" sldId="757"/>
            <ac:spMk id="3" creationId="{D49F604D-D7FF-9257-621D-396DE495FDD6}"/>
          </ac:spMkLst>
        </pc:spChg>
        <pc:spChg chg="add del">
          <ac:chgData name="PEMBERTON, John (BIRMINGHAM WOMEN'S AND CHILDREN'S NHS FOUNDATION TRUST)" userId="6da26156-5af9-44c8-8ce8-38636c7ca95d" providerId="ADAL" clId="{8050F433-7F4A-431A-8B6A-6CC0EC7D208D}" dt="2025-03-21T07:30:33.821" v="485" actId="478"/>
          <ac:spMkLst>
            <pc:docMk/>
            <pc:sldMk cId="563224095" sldId="757"/>
            <ac:spMk id="8" creationId="{80FF0397-09F8-F35A-85E3-0B94AF2D95F5}"/>
          </ac:spMkLst>
        </pc:spChg>
        <pc:spChg chg="add mod">
          <ac:chgData name="PEMBERTON, John (BIRMINGHAM WOMEN'S AND CHILDREN'S NHS FOUNDATION TRUST)" userId="6da26156-5af9-44c8-8ce8-38636c7ca95d" providerId="ADAL" clId="{8050F433-7F4A-431A-8B6A-6CC0EC7D208D}" dt="2025-03-21T07:36:37.326" v="692" actId="20577"/>
          <ac:spMkLst>
            <pc:docMk/>
            <pc:sldMk cId="563224095" sldId="757"/>
            <ac:spMk id="13" creationId="{E3A51C17-84D3-1BE7-48C1-E02AB7203A2B}"/>
          </ac:spMkLst>
        </pc:spChg>
        <pc:picChg chg="add del mod">
          <ac:chgData name="PEMBERTON, John (BIRMINGHAM WOMEN'S AND CHILDREN'S NHS FOUNDATION TRUST)" userId="6da26156-5af9-44c8-8ce8-38636c7ca95d" providerId="ADAL" clId="{8050F433-7F4A-431A-8B6A-6CC0EC7D208D}" dt="2025-03-21T07:30:29.218" v="483" actId="478"/>
          <ac:picMkLst>
            <pc:docMk/>
            <pc:sldMk cId="563224095" sldId="757"/>
            <ac:picMk id="4" creationId="{1CF093D7-990F-FF20-E367-76143A9D669C}"/>
          </ac:picMkLst>
        </pc:picChg>
        <pc:picChg chg="add del mod">
          <ac:chgData name="PEMBERTON, John (BIRMINGHAM WOMEN'S AND CHILDREN'S NHS FOUNDATION TRUST)" userId="6da26156-5af9-44c8-8ce8-38636c7ca95d" providerId="ADAL" clId="{8050F433-7F4A-431A-8B6A-6CC0EC7D208D}" dt="2025-03-21T07:32:45.330" v="502" actId="478"/>
          <ac:picMkLst>
            <pc:docMk/>
            <pc:sldMk cId="563224095" sldId="757"/>
            <ac:picMk id="10" creationId="{4B2B3BEA-8A4E-EC48-D9DB-8F3EE76068C7}"/>
          </ac:picMkLst>
        </pc:picChg>
      </pc:sldChg>
      <pc:sldChg chg="modSp mod ord">
        <pc:chgData name="PEMBERTON, John (BIRMINGHAM WOMEN'S AND CHILDREN'S NHS FOUNDATION TRUST)" userId="6da26156-5af9-44c8-8ce8-38636c7ca95d" providerId="ADAL" clId="{8050F433-7F4A-431A-8B6A-6CC0EC7D208D}" dt="2025-03-21T08:01:03.747" v="864"/>
        <pc:sldMkLst>
          <pc:docMk/>
          <pc:sldMk cId="45110626" sldId="758"/>
        </pc:sldMkLst>
        <pc:picChg chg="mod">
          <ac:chgData name="PEMBERTON, John (BIRMINGHAM WOMEN'S AND CHILDREN'S NHS FOUNDATION TRUST)" userId="6da26156-5af9-44c8-8ce8-38636c7ca95d" providerId="ADAL" clId="{8050F433-7F4A-431A-8B6A-6CC0EC7D208D}" dt="2025-03-21T08:00:59.281" v="862" actId="1076"/>
          <ac:picMkLst>
            <pc:docMk/>
            <pc:sldMk cId="45110626" sldId="758"/>
            <ac:picMk id="5" creationId="{7CCD33DF-ABDB-7B6A-FB1D-848CD1833AD7}"/>
          </ac:picMkLst>
        </pc:picChg>
      </pc:sldChg>
      <pc:sldChg chg="delSp modSp mod delAnim">
        <pc:chgData name="PEMBERTON, John (BIRMINGHAM WOMEN'S AND CHILDREN'S NHS FOUNDATION TRUST)" userId="6da26156-5af9-44c8-8ce8-38636c7ca95d" providerId="ADAL" clId="{8050F433-7F4A-431A-8B6A-6CC0EC7D208D}" dt="2025-03-21T08:17:18.125" v="933" actId="1076"/>
        <pc:sldMkLst>
          <pc:docMk/>
          <pc:sldMk cId="111890596" sldId="760"/>
        </pc:sldMkLst>
        <pc:spChg chg="mod">
          <ac:chgData name="PEMBERTON, John (BIRMINGHAM WOMEN'S AND CHILDREN'S NHS FOUNDATION TRUST)" userId="6da26156-5af9-44c8-8ce8-38636c7ca95d" providerId="ADAL" clId="{8050F433-7F4A-431A-8B6A-6CC0EC7D208D}" dt="2025-03-21T08:17:18.125" v="933" actId="1076"/>
          <ac:spMkLst>
            <pc:docMk/>
            <pc:sldMk cId="111890596" sldId="760"/>
            <ac:spMk id="3" creationId="{2EFBE84E-011C-9A8E-5723-2FD538683CA1}"/>
          </ac:spMkLst>
        </pc:spChg>
        <pc:spChg chg="del mod">
          <ac:chgData name="PEMBERTON, John (BIRMINGHAM WOMEN'S AND CHILDREN'S NHS FOUNDATION TRUST)" userId="6da26156-5af9-44c8-8ce8-38636c7ca95d" providerId="ADAL" clId="{8050F433-7F4A-431A-8B6A-6CC0EC7D208D}" dt="2025-03-21T07:38:12.321" v="700" actId="478"/>
          <ac:spMkLst>
            <pc:docMk/>
            <pc:sldMk cId="111890596" sldId="760"/>
            <ac:spMk id="4" creationId="{02966B03-8A32-B603-115E-A19D897C76B1}"/>
          </ac:spMkLst>
        </pc:spChg>
        <pc:spChg chg="del mod">
          <ac:chgData name="PEMBERTON, John (BIRMINGHAM WOMEN'S AND CHILDREN'S NHS FOUNDATION TRUST)" userId="6da26156-5af9-44c8-8ce8-38636c7ca95d" providerId="ADAL" clId="{8050F433-7F4A-431A-8B6A-6CC0EC7D208D}" dt="2025-03-21T07:38:15.452" v="702" actId="478"/>
          <ac:spMkLst>
            <pc:docMk/>
            <pc:sldMk cId="111890596" sldId="760"/>
            <ac:spMk id="6" creationId="{2069D401-F4AD-BE71-1010-53A014719C8D}"/>
          </ac:spMkLst>
        </pc:spChg>
        <pc:spChg chg="del mod">
          <ac:chgData name="PEMBERTON, John (BIRMINGHAM WOMEN'S AND CHILDREN'S NHS FOUNDATION TRUST)" userId="6da26156-5af9-44c8-8ce8-38636c7ca95d" providerId="ADAL" clId="{8050F433-7F4A-431A-8B6A-6CC0EC7D208D}" dt="2025-03-21T07:38:16.729" v="703" actId="478"/>
          <ac:spMkLst>
            <pc:docMk/>
            <pc:sldMk cId="111890596" sldId="760"/>
            <ac:spMk id="7" creationId="{74B8E778-3500-F9EF-A6C5-84642E0C9218}"/>
          </ac:spMkLst>
        </pc:spChg>
        <pc:spChg chg="del mod">
          <ac:chgData name="PEMBERTON, John (BIRMINGHAM WOMEN'S AND CHILDREN'S NHS FOUNDATION TRUST)" userId="6da26156-5af9-44c8-8ce8-38636c7ca95d" providerId="ADAL" clId="{8050F433-7F4A-431A-8B6A-6CC0EC7D208D}" dt="2025-03-21T07:38:14.470" v="701" actId="478"/>
          <ac:spMkLst>
            <pc:docMk/>
            <pc:sldMk cId="111890596" sldId="760"/>
            <ac:spMk id="8" creationId="{F20C5310-95D0-B1DB-07F4-E1E411137C29}"/>
          </ac:spMkLst>
        </pc:spChg>
        <pc:picChg chg="mod">
          <ac:chgData name="PEMBERTON, John (BIRMINGHAM WOMEN'S AND CHILDREN'S NHS FOUNDATION TRUST)" userId="6da26156-5af9-44c8-8ce8-38636c7ca95d" providerId="ADAL" clId="{8050F433-7F4A-431A-8B6A-6CC0EC7D208D}" dt="2025-03-21T07:53:56.606" v="744" actId="1076"/>
          <ac:picMkLst>
            <pc:docMk/>
            <pc:sldMk cId="111890596" sldId="760"/>
            <ac:picMk id="5" creationId="{97491CAB-C750-32CB-157E-A01E0592FC52}"/>
          </ac:picMkLst>
        </pc:picChg>
        <pc:picChg chg="mod">
          <ac:chgData name="PEMBERTON, John (BIRMINGHAM WOMEN'S AND CHILDREN'S NHS FOUNDATION TRUST)" userId="6da26156-5af9-44c8-8ce8-38636c7ca95d" providerId="ADAL" clId="{8050F433-7F4A-431A-8B6A-6CC0EC7D208D}" dt="2025-03-21T07:54:01.940" v="747" actId="1076"/>
          <ac:picMkLst>
            <pc:docMk/>
            <pc:sldMk cId="111890596" sldId="760"/>
            <ac:picMk id="11" creationId="{03FAADC2-01DD-8A38-588D-1A26F1526C9A}"/>
          </ac:picMkLst>
        </pc:picChg>
      </pc:sldChg>
      <pc:sldChg chg="modSp mod ord">
        <pc:chgData name="PEMBERTON, John (BIRMINGHAM WOMEN'S AND CHILDREN'S NHS FOUNDATION TRUST)" userId="6da26156-5af9-44c8-8ce8-38636c7ca95d" providerId="ADAL" clId="{8050F433-7F4A-431A-8B6A-6CC0EC7D208D}" dt="2025-03-21T08:01:18.959" v="866"/>
        <pc:sldMkLst>
          <pc:docMk/>
          <pc:sldMk cId="4178803091" sldId="761"/>
        </pc:sldMkLst>
        <pc:picChg chg="mod">
          <ac:chgData name="PEMBERTON, John (BIRMINGHAM WOMEN'S AND CHILDREN'S NHS FOUNDATION TRUST)" userId="6da26156-5af9-44c8-8ce8-38636c7ca95d" providerId="ADAL" clId="{8050F433-7F4A-431A-8B6A-6CC0EC7D208D}" dt="2025-03-21T07:12:18.708" v="75" actId="1076"/>
          <ac:picMkLst>
            <pc:docMk/>
            <pc:sldMk cId="4178803091" sldId="761"/>
            <ac:picMk id="4" creationId="{AA0AE613-D4D3-3104-A078-27DCBF054ABB}"/>
          </ac:picMkLst>
        </pc:picChg>
      </pc:sldChg>
      <pc:sldChg chg="modSp add mod">
        <pc:chgData name="PEMBERTON, John (BIRMINGHAM WOMEN'S AND CHILDREN'S NHS FOUNDATION TRUST)" userId="6da26156-5af9-44c8-8ce8-38636c7ca95d" providerId="ADAL" clId="{8050F433-7F4A-431A-8B6A-6CC0EC7D208D}" dt="2025-03-21T07:09:22.633" v="32" actId="1076"/>
        <pc:sldMkLst>
          <pc:docMk/>
          <pc:sldMk cId="1835025063" sldId="762"/>
        </pc:sldMkLst>
        <pc:spChg chg="mod">
          <ac:chgData name="PEMBERTON, John (BIRMINGHAM WOMEN'S AND CHILDREN'S NHS FOUNDATION TRUST)" userId="6da26156-5af9-44c8-8ce8-38636c7ca95d" providerId="ADAL" clId="{8050F433-7F4A-431A-8B6A-6CC0EC7D208D}" dt="2025-03-21T07:09:22.633" v="32" actId="1076"/>
          <ac:spMkLst>
            <pc:docMk/>
            <pc:sldMk cId="1835025063" sldId="762"/>
            <ac:spMk id="2" creationId="{1E0BA8D8-58B0-196D-8959-5D203EE3222F}"/>
          </ac:spMkLst>
        </pc:spChg>
        <pc:spChg chg="mod">
          <ac:chgData name="PEMBERTON, John (BIRMINGHAM WOMEN'S AND CHILDREN'S NHS FOUNDATION TRUST)" userId="6da26156-5af9-44c8-8ce8-38636c7ca95d" providerId="ADAL" clId="{8050F433-7F4A-431A-8B6A-6CC0EC7D208D}" dt="2025-03-21T07:09:22.633" v="32" actId="1076"/>
          <ac:spMkLst>
            <pc:docMk/>
            <pc:sldMk cId="1835025063" sldId="762"/>
            <ac:spMk id="4" creationId="{079C4D9E-1BDF-893A-DDE6-9C972732AC04}"/>
          </ac:spMkLst>
        </pc:spChg>
      </pc:sldChg>
      <pc:sldChg chg="addSp delSp modSp new mod">
        <pc:chgData name="PEMBERTON, John (BIRMINGHAM WOMEN'S AND CHILDREN'S NHS FOUNDATION TRUST)" userId="6da26156-5af9-44c8-8ce8-38636c7ca95d" providerId="ADAL" clId="{8050F433-7F4A-431A-8B6A-6CC0EC7D208D}" dt="2025-03-21T07:10:07.949" v="42" actId="1076"/>
        <pc:sldMkLst>
          <pc:docMk/>
          <pc:sldMk cId="717954098" sldId="763"/>
        </pc:sldMkLst>
        <pc:spChg chg="del">
          <ac:chgData name="PEMBERTON, John (BIRMINGHAM WOMEN'S AND CHILDREN'S NHS FOUNDATION TRUST)" userId="6da26156-5af9-44c8-8ce8-38636c7ca95d" providerId="ADAL" clId="{8050F433-7F4A-431A-8B6A-6CC0EC7D208D}" dt="2025-03-21T07:09:47.963" v="35" actId="478"/>
          <ac:spMkLst>
            <pc:docMk/>
            <pc:sldMk cId="717954098" sldId="763"/>
            <ac:spMk id="2" creationId="{2FCF00C2-ACA2-7B7E-17D5-CA45218AADE6}"/>
          </ac:spMkLst>
        </pc:spChg>
        <pc:spChg chg="del">
          <ac:chgData name="PEMBERTON, John (BIRMINGHAM WOMEN'S AND CHILDREN'S NHS FOUNDATION TRUST)" userId="6da26156-5af9-44c8-8ce8-38636c7ca95d" providerId="ADAL" clId="{8050F433-7F4A-431A-8B6A-6CC0EC7D208D}" dt="2025-03-21T07:09:45.058" v="34" actId="478"/>
          <ac:spMkLst>
            <pc:docMk/>
            <pc:sldMk cId="717954098" sldId="763"/>
            <ac:spMk id="3" creationId="{48765181-97A8-019D-6671-50FB2E2865F7}"/>
          </ac:spMkLst>
        </pc:spChg>
        <pc:spChg chg="add mod">
          <ac:chgData name="PEMBERTON, John (BIRMINGHAM WOMEN'S AND CHILDREN'S NHS FOUNDATION TRUST)" userId="6da26156-5af9-44c8-8ce8-38636c7ca95d" providerId="ADAL" clId="{8050F433-7F4A-431A-8B6A-6CC0EC7D208D}" dt="2025-03-21T07:10:07.949" v="42" actId="1076"/>
          <ac:spMkLst>
            <pc:docMk/>
            <pc:sldMk cId="717954098" sldId="763"/>
            <ac:spMk id="4" creationId="{8A8F5120-8FC9-DCF8-6086-2D67E24BB5A2}"/>
          </ac:spMkLst>
        </pc:spChg>
      </pc:sldChg>
      <pc:sldChg chg="addSp delSp modSp new mod">
        <pc:chgData name="PEMBERTON, John (BIRMINGHAM WOMEN'S AND CHILDREN'S NHS FOUNDATION TRUST)" userId="6da26156-5af9-44c8-8ce8-38636c7ca95d" providerId="ADAL" clId="{8050F433-7F4A-431A-8B6A-6CC0EC7D208D}" dt="2025-03-21T07:27:13.455" v="470" actId="1076"/>
        <pc:sldMkLst>
          <pc:docMk/>
          <pc:sldMk cId="3623093057" sldId="764"/>
        </pc:sldMkLst>
        <pc:spChg chg="del">
          <ac:chgData name="PEMBERTON, John (BIRMINGHAM WOMEN'S AND CHILDREN'S NHS FOUNDATION TRUST)" userId="6da26156-5af9-44c8-8ce8-38636c7ca95d" providerId="ADAL" clId="{8050F433-7F4A-431A-8B6A-6CC0EC7D208D}" dt="2025-03-21T07:23:25.202" v="438" actId="478"/>
          <ac:spMkLst>
            <pc:docMk/>
            <pc:sldMk cId="3623093057" sldId="764"/>
            <ac:spMk id="2" creationId="{F7B5A021-9020-B1FD-F41A-88C716D7B691}"/>
          </ac:spMkLst>
        </pc:spChg>
        <pc:spChg chg="del">
          <ac:chgData name="PEMBERTON, John (BIRMINGHAM WOMEN'S AND CHILDREN'S NHS FOUNDATION TRUST)" userId="6da26156-5af9-44c8-8ce8-38636c7ca95d" providerId="ADAL" clId="{8050F433-7F4A-431A-8B6A-6CC0EC7D208D}" dt="2025-03-21T07:23:22.334" v="437" actId="478"/>
          <ac:spMkLst>
            <pc:docMk/>
            <pc:sldMk cId="3623093057" sldId="764"/>
            <ac:spMk id="3" creationId="{319356FF-3E7E-5F7A-D9EE-FB4B6267D510}"/>
          </ac:spMkLst>
        </pc:spChg>
        <pc:spChg chg="add mod">
          <ac:chgData name="PEMBERTON, John (BIRMINGHAM WOMEN'S AND CHILDREN'S NHS FOUNDATION TRUST)" userId="6da26156-5af9-44c8-8ce8-38636c7ca95d" providerId="ADAL" clId="{8050F433-7F4A-431A-8B6A-6CC0EC7D208D}" dt="2025-03-21T07:27:13.455" v="470" actId="1076"/>
          <ac:spMkLst>
            <pc:docMk/>
            <pc:sldMk cId="3623093057" sldId="764"/>
            <ac:spMk id="6" creationId="{3DC5BD42-7958-B4A2-A37E-E5C35DD6D3EF}"/>
          </ac:spMkLst>
        </pc:spChg>
        <pc:picChg chg="add mod">
          <ac:chgData name="PEMBERTON, John (BIRMINGHAM WOMEN'S AND CHILDREN'S NHS FOUNDATION TRUST)" userId="6da26156-5af9-44c8-8ce8-38636c7ca95d" providerId="ADAL" clId="{8050F433-7F4A-431A-8B6A-6CC0EC7D208D}" dt="2025-03-21T07:26:50.950" v="465" actId="1076"/>
          <ac:picMkLst>
            <pc:docMk/>
            <pc:sldMk cId="3623093057" sldId="764"/>
            <ac:picMk id="4" creationId="{9E5AA241-A26B-4DE3-8C9C-26ED7CCDA7BC}"/>
          </ac:picMkLst>
        </pc:picChg>
        <pc:picChg chg="add mod">
          <ac:chgData name="PEMBERTON, John (BIRMINGHAM WOMEN'S AND CHILDREN'S NHS FOUNDATION TRUST)" userId="6da26156-5af9-44c8-8ce8-38636c7ca95d" providerId="ADAL" clId="{8050F433-7F4A-431A-8B6A-6CC0EC7D208D}" dt="2025-03-21T07:27:08.914" v="469" actId="1076"/>
          <ac:picMkLst>
            <pc:docMk/>
            <pc:sldMk cId="3623093057" sldId="764"/>
            <ac:picMk id="5" creationId="{EAF0A506-C13B-C13B-8C7D-CF8A0E44C826}"/>
          </ac:picMkLst>
        </pc:picChg>
      </pc:sldChg>
      <pc:sldChg chg="addSp delSp modSp add mod delAnim">
        <pc:chgData name="PEMBERTON, John (BIRMINGHAM WOMEN'S AND CHILDREN'S NHS FOUNDATION TRUST)" userId="6da26156-5af9-44c8-8ce8-38636c7ca95d" providerId="ADAL" clId="{8050F433-7F4A-431A-8B6A-6CC0EC7D208D}" dt="2025-03-21T07:32:39.819" v="501" actId="1076"/>
        <pc:sldMkLst>
          <pc:docMk/>
          <pc:sldMk cId="1662294989" sldId="765"/>
        </pc:sldMkLst>
        <pc:spChg chg="del">
          <ac:chgData name="PEMBERTON, John (BIRMINGHAM WOMEN'S AND CHILDREN'S NHS FOUNDATION TRUST)" userId="6da26156-5af9-44c8-8ce8-38636c7ca95d" providerId="ADAL" clId="{8050F433-7F4A-431A-8B6A-6CC0EC7D208D}" dt="2025-03-21T07:31:55.631" v="496" actId="478"/>
          <ac:spMkLst>
            <pc:docMk/>
            <pc:sldMk cId="1662294989" sldId="765"/>
            <ac:spMk id="2" creationId="{B7B516CF-AF15-3EDB-40A3-CD898153AD0D}"/>
          </ac:spMkLst>
        </pc:spChg>
        <pc:spChg chg="del">
          <ac:chgData name="PEMBERTON, John (BIRMINGHAM WOMEN'S AND CHILDREN'S NHS FOUNDATION TRUST)" userId="6da26156-5af9-44c8-8ce8-38636c7ca95d" providerId="ADAL" clId="{8050F433-7F4A-431A-8B6A-6CC0EC7D208D}" dt="2025-03-21T07:31:48.402" v="493" actId="478"/>
          <ac:spMkLst>
            <pc:docMk/>
            <pc:sldMk cId="1662294989" sldId="765"/>
            <ac:spMk id="11" creationId="{1C3F9248-DC45-4281-7D90-C69A84F6D9B4}"/>
          </ac:spMkLst>
        </pc:spChg>
        <pc:spChg chg="del">
          <ac:chgData name="PEMBERTON, John (BIRMINGHAM WOMEN'S AND CHILDREN'S NHS FOUNDATION TRUST)" userId="6da26156-5af9-44c8-8ce8-38636c7ca95d" providerId="ADAL" clId="{8050F433-7F4A-431A-8B6A-6CC0EC7D208D}" dt="2025-03-21T07:31:48.402" v="493" actId="478"/>
          <ac:spMkLst>
            <pc:docMk/>
            <pc:sldMk cId="1662294989" sldId="765"/>
            <ac:spMk id="12" creationId="{3111278E-F684-D5B2-5E7E-0423BB50FC21}"/>
          </ac:spMkLst>
        </pc:spChg>
        <pc:picChg chg="add mod">
          <ac:chgData name="PEMBERTON, John (BIRMINGHAM WOMEN'S AND CHILDREN'S NHS FOUNDATION TRUST)" userId="6da26156-5af9-44c8-8ce8-38636c7ca95d" providerId="ADAL" clId="{8050F433-7F4A-431A-8B6A-6CC0EC7D208D}" dt="2025-03-21T07:32:39.819" v="501" actId="1076"/>
          <ac:picMkLst>
            <pc:docMk/>
            <pc:sldMk cId="1662294989" sldId="765"/>
            <ac:picMk id="3" creationId="{EF92D5B0-53BC-AA60-B862-3B29AB82542D}"/>
          </ac:picMkLst>
        </pc:picChg>
        <pc:picChg chg="del">
          <ac:chgData name="PEMBERTON, John (BIRMINGHAM WOMEN'S AND CHILDREN'S NHS FOUNDATION TRUST)" userId="6da26156-5af9-44c8-8ce8-38636c7ca95d" providerId="ADAL" clId="{8050F433-7F4A-431A-8B6A-6CC0EC7D208D}" dt="2025-03-21T07:31:42.843" v="491" actId="478"/>
          <ac:picMkLst>
            <pc:docMk/>
            <pc:sldMk cId="1662294989" sldId="765"/>
            <ac:picMk id="5" creationId="{43D5A940-72B8-8B27-0F7D-7D7F721DC1CA}"/>
          </ac:picMkLst>
        </pc:picChg>
        <pc:picChg chg="del">
          <ac:chgData name="PEMBERTON, John (BIRMINGHAM WOMEN'S AND CHILDREN'S NHS FOUNDATION TRUST)" userId="6da26156-5af9-44c8-8ce8-38636c7ca95d" providerId="ADAL" clId="{8050F433-7F4A-431A-8B6A-6CC0EC7D208D}" dt="2025-03-21T07:31:41.614" v="490" actId="478"/>
          <ac:picMkLst>
            <pc:docMk/>
            <pc:sldMk cId="1662294989" sldId="765"/>
            <ac:picMk id="7" creationId="{6A9B3441-3A27-019F-5291-4DE52EAEB126}"/>
          </ac:picMkLst>
        </pc:picChg>
        <pc:picChg chg="del">
          <ac:chgData name="PEMBERTON, John (BIRMINGHAM WOMEN'S AND CHILDREN'S NHS FOUNDATION TRUST)" userId="6da26156-5af9-44c8-8ce8-38636c7ca95d" providerId="ADAL" clId="{8050F433-7F4A-431A-8B6A-6CC0EC7D208D}" dt="2025-03-21T07:31:48.402" v="493" actId="478"/>
          <ac:picMkLst>
            <pc:docMk/>
            <pc:sldMk cId="1662294989" sldId="765"/>
            <ac:picMk id="9" creationId="{8DF271AE-76CE-0547-9B80-B221E2C7830B}"/>
          </ac:picMkLst>
        </pc:picChg>
        <pc:picChg chg="mod">
          <ac:chgData name="PEMBERTON, John (BIRMINGHAM WOMEN'S AND CHILDREN'S NHS FOUNDATION TRUST)" userId="6da26156-5af9-44c8-8ce8-38636c7ca95d" providerId="ADAL" clId="{8050F433-7F4A-431A-8B6A-6CC0EC7D208D}" dt="2025-03-21T07:32:00.279" v="498" actId="14100"/>
          <ac:picMkLst>
            <pc:docMk/>
            <pc:sldMk cId="1662294989" sldId="765"/>
            <ac:picMk id="10" creationId="{691DD0C2-0076-8231-0404-7D2E25D213F8}"/>
          </ac:picMkLst>
        </pc:picChg>
      </pc:sldChg>
      <pc:sldChg chg="delSp modSp add mod">
        <pc:chgData name="PEMBERTON, John (BIRMINGHAM WOMEN'S AND CHILDREN'S NHS FOUNDATION TRUST)" userId="6da26156-5af9-44c8-8ce8-38636c7ca95d" providerId="ADAL" clId="{8050F433-7F4A-431A-8B6A-6CC0EC7D208D}" dt="2025-03-21T08:00:51.155" v="860" actId="1076"/>
        <pc:sldMkLst>
          <pc:docMk/>
          <pc:sldMk cId="3937852242" sldId="766"/>
        </pc:sldMkLst>
        <pc:spChg chg="del">
          <ac:chgData name="PEMBERTON, John (BIRMINGHAM WOMEN'S AND CHILDREN'S NHS FOUNDATION TRUST)" userId="6da26156-5af9-44c8-8ce8-38636c7ca95d" providerId="ADAL" clId="{8050F433-7F4A-431A-8B6A-6CC0EC7D208D}" dt="2025-03-21T08:00:05.577" v="849" actId="478"/>
          <ac:spMkLst>
            <pc:docMk/>
            <pc:sldMk cId="3937852242" sldId="766"/>
            <ac:spMk id="3" creationId="{E356C55F-27AD-A2AA-F61F-7760B96C091E}"/>
          </ac:spMkLst>
        </pc:spChg>
        <pc:spChg chg="mod">
          <ac:chgData name="PEMBERTON, John (BIRMINGHAM WOMEN'S AND CHILDREN'S NHS FOUNDATION TRUST)" userId="6da26156-5af9-44c8-8ce8-38636c7ca95d" providerId="ADAL" clId="{8050F433-7F4A-431A-8B6A-6CC0EC7D208D}" dt="2025-03-21T08:00:41.202" v="858" actId="1076"/>
          <ac:spMkLst>
            <pc:docMk/>
            <pc:sldMk cId="3937852242" sldId="766"/>
            <ac:spMk id="4" creationId="{0C45A0AF-1C8D-F239-E4B4-17EF309C7AF6}"/>
          </ac:spMkLst>
        </pc:spChg>
        <pc:spChg chg="mod">
          <ac:chgData name="PEMBERTON, John (BIRMINGHAM WOMEN'S AND CHILDREN'S NHS FOUNDATION TRUST)" userId="6da26156-5af9-44c8-8ce8-38636c7ca95d" providerId="ADAL" clId="{8050F433-7F4A-431A-8B6A-6CC0EC7D208D}" dt="2025-03-21T08:00:46.136" v="859" actId="1076"/>
          <ac:spMkLst>
            <pc:docMk/>
            <pc:sldMk cId="3937852242" sldId="766"/>
            <ac:spMk id="6" creationId="{5DDF6573-88CE-B21E-47FC-914CB990E7DE}"/>
          </ac:spMkLst>
        </pc:spChg>
        <pc:spChg chg="mod">
          <ac:chgData name="PEMBERTON, John (BIRMINGHAM WOMEN'S AND CHILDREN'S NHS FOUNDATION TRUST)" userId="6da26156-5af9-44c8-8ce8-38636c7ca95d" providerId="ADAL" clId="{8050F433-7F4A-431A-8B6A-6CC0EC7D208D}" dt="2025-03-21T08:00:51.155" v="860" actId="1076"/>
          <ac:spMkLst>
            <pc:docMk/>
            <pc:sldMk cId="3937852242" sldId="766"/>
            <ac:spMk id="7" creationId="{AEB6AEAE-17A7-2C9E-3EC8-9CF93CB570A4}"/>
          </ac:spMkLst>
        </pc:spChg>
        <pc:spChg chg="mod">
          <ac:chgData name="PEMBERTON, John (BIRMINGHAM WOMEN'S AND CHILDREN'S NHS FOUNDATION TRUST)" userId="6da26156-5af9-44c8-8ce8-38636c7ca95d" providerId="ADAL" clId="{8050F433-7F4A-431A-8B6A-6CC0EC7D208D}" dt="2025-03-21T08:00:34.653" v="857" actId="1076"/>
          <ac:spMkLst>
            <pc:docMk/>
            <pc:sldMk cId="3937852242" sldId="766"/>
            <ac:spMk id="8" creationId="{9C4E6BB6-0801-4A08-F816-15D5BAFA2EB7}"/>
          </ac:spMkLst>
        </pc:spChg>
        <pc:picChg chg="mod">
          <ac:chgData name="PEMBERTON, John (BIRMINGHAM WOMEN'S AND CHILDREN'S NHS FOUNDATION TRUST)" userId="6da26156-5af9-44c8-8ce8-38636c7ca95d" providerId="ADAL" clId="{8050F433-7F4A-431A-8B6A-6CC0EC7D208D}" dt="2025-03-21T08:00:20.553" v="854" actId="14100"/>
          <ac:picMkLst>
            <pc:docMk/>
            <pc:sldMk cId="3937852242" sldId="766"/>
            <ac:picMk id="5" creationId="{5616948F-34BF-2A60-683A-2A901588F19A}"/>
          </ac:picMkLst>
        </pc:picChg>
        <pc:picChg chg="del">
          <ac:chgData name="PEMBERTON, John (BIRMINGHAM WOMEN'S AND CHILDREN'S NHS FOUNDATION TRUST)" userId="6da26156-5af9-44c8-8ce8-38636c7ca95d" providerId="ADAL" clId="{8050F433-7F4A-431A-8B6A-6CC0EC7D208D}" dt="2025-03-21T08:00:08.069" v="850" actId="478"/>
          <ac:picMkLst>
            <pc:docMk/>
            <pc:sldMk cId="3937852242" sldId="766"/>
            <ac:picMk id="11" creationId="{581DF11D-8076-C45B-61DF-80A412F4C82B}"/>
          </ac:picMkLst>
        </pc:picChg>
      </pc:sldChg>
      <pc:sldChg chg="addSp delSp modSp new mod">
        <pc:chgData name="PEMBERTON, John (BIRMINGHAM WOMEN'S AND CHILDREN'S NHS FOUNDATION TRUST)" userId="6da26156-5af9-44c8-8ce8-38636c7ca95d" providerId="ADAL" clId="{8050F433-7F4A-431A-8B6A-6CC0EC7D208D}" dt="2025-03-21T07:53:31.889" v="724" actId="1076"/>
        <pc:sldMkLst>
          <pc:docMk/>
          <pc:sldMk cId="1950984642" sldId="767"/>
        </pc:sldMkLst>
        <pc:spChg chg="del">
          <ac:chgData name="PEMBERTON, John (BIRMINGHAM WOMEN'S AND CHILDREN'S NHS FOUNDATION TRUST)" userId="6da26156-5af9-44c8-8ce8-38636c7ca95d" providerId="ADAL" clId="{8050F433-7F4A-431A-8B6A-6CC0EC7D208D}" dt="2025-03-21T07:53:14.550" v="719" actId="478"/>
          <ac:spMkLst>
            <pc:docMk/>
            <pc:sldMk cId="1950984642" sldId="767"/>
            <ac:spMk id="2" creationId="{E9C63D3D-903D-A1C6-0022-B227A4064883}"/>
          </ac:spMkLst>
        </pc:spChg>
        <pc:spChg chg="del">
          <ac:chgData name="PEMBERTON, John (BIRMINGHAM WOMEN'S AND CHILDREN'S NHS FOUNDATION TRUST)" userId="6da26156-5af9-44c8-8ce8-38636c7ca95d" providerId="ADAL" clId="{8050F433-7F4A-431A-8B6A-6CC0EC7D208D}" dt="2025-03-21T07:53:12.887" v="718" actId="478"/>
          <ac:spMkLst>
            <pc:docMk/>
            <pc:sldMk cId="1950984642" sldId="767"/>
            <ac:spMk id="3" creationId="{CB27E729-F59D-EEE4-BA86-D9BAF45573A2}"/>
          </ac:spMkLst>
        </pc:spChg>
        <pc:picChg chg="add mod">
          <ac:chgData name="PEMBERTON, John (BIRMINGHAM WOMEN'S AND CHILDREN'S NHS FOUNDATION TRUST)" userId="6da26156-5af9-44c8-8ce8-38636c7ca95d" providerId="ADAL" clId="{8050F433-7F4A-431A-8B6A-6CC0EC7D208D}" dt="2025-03-21T07:53:31.889" v="724" actId="1076"/>
          <ac:picMkLst>
            <pc:docMk/>
            <pc:sldMk cId="1950984642" sldId="767"/>
            <ac:picMk id="4" creationId="{58401EB9-F6E8-8C13-A591-86A9A632CED2}"/>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ata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3F268B-0A5F-4A41-9258-61665A16E1D4}" type="doc">
      <dgm:prSet loTypeId="urn:microsoft.com/office/officeart/2018/5/layout/IconLeaf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A41C10BB-2330-452F-A429-561A1329A026}">
      <dgm:prSet/>
      <dgm:spPr/>
      <dgm:t>
        <a:bodyPr/>
        <a:lstStyle/>
        <a:p>
          <a:pPr>
            <a:defRPr cap="all"/>
          </a:pPr>
          <a:r>
            <a:rPr lang="en-GB"/>
            <a:t>Physical activity recommendations and barriers</a:t>
          </a:r>
          <a:endParaRPr lang="en-US"/>
        </a:p>
      </dgm:t>
    </dgm:pt>
    <dgm:pt modelId="{79AA8661-927B-4977-866D-09EB3429748B}" type="parTrans" cxnId="{07F0875D-B197-427D-ACB7-FF7C9F31057B}">
      <dgm:prSet/>
      <dgm:spPr/>
      <dgm:t>
        <a:bodyPr/>
        <a:lstStyle/>
        <a:p>
          <a:endParaRPr lang="en-US"/>
        </a:p>
      </dgm:t>
    </dgm:pt>
    <dgm:pt modelId="{9D3CF610-71D3-4CFA-A09A-BDC0EF9781A7}" type="sibTrans" cxnId="{07F0875D-B197-427D-ACB7-FF7C9F31057B}">
      <dgm:prSet/>
      <dgm:spPr/>
      <dgm:t>
        <a:bodyPr/>
        <a:lstStyle/>
        <a:p>
          <a:endParaRPr lang="en-US"/>
        </a:p>
      </dgm:t>
    </dgm:pt>
    <dgm:pt modelId="{FAC2EABB-2051-439A-AAF1-DF16341F9684}">
      <dgm:prSet/>
      <dgm:spPr/>
      <dgm:t>
        <a:bodyPr/>
        <a:lstStyle/>
        <a:p>
          <a:pPr>
            <a:defRPr cap="all"/>
          </a:pPr>
          <a:r>
            <a:rPr lang="en-GB"/>
            <a:t>How close do current therapies get to achieving glucose targets?</a:t>
          </a:r>
          <a:endParaRPr lang="en-US"/>
        </a:p>
      </dgm:t>
    </dgm:pt>
    <dgm:pt modelId="{A949A62F-930F-44DE-BC68-59410137CD34}" type="parTrans" cxnId="{547AB290-194C-4AA2-8780-4140C8C5A2C1}">
      <dgm:prSet/>
      <dgm:spPr/>
      <dgm:t>
        <a:bodyPr/>
        <a:lstStyle/>
        <a:p>
          <a:endParaRPr lang="en-US"/>
        </a:p>
      </dgm:t>
    </dgm:pt>
    <dgm:pt modelId="{A8240080-0D67-413A-A219-BBE6C956AB92}" type="sibTrans" cxnId="{547AB290-194C-4AA2-8780-4140C8C5A2C1}">
      <dgm:prSet/>
      <dgm:spPr/>
      <dgm:t>
        <a:bodyPr/>
        <a:lstStyle/>
        <a:p>
          <a:endParaRPr lang="en-US"/>
        </a:p>
      </dgm:t>
    </dgm:pt>
    <dgm:pt modelId="{116E8118-956B-4045-A24F-62230BD14308}">
      <dgm:prSet/>
      <dgm:spPr/>
      <dgm:t>
        <a:bodyPr/>
        <a:lstStyle/>
        <a:p>
          <a:pPr>
            <a:defRPr cap="all"/>
          </a:pPr>
          <a:r>
            <a:rPr lang="en-GB"/>
            <a:t>Paradigm Shift: Using physical activity to optimize time in range</a:t>
          </a:r>
          <a:endParaRPr lang="en-US"/>
        </a:p>
      </dgm:t>
    </dgm:pt>
    <dgm:pt modelId="{6F9E9865-2492-43D8-BD91-DB8A1CF75C54}" type="parTrans" cxnId="{A15714AD-929B-4D54-8899-968A156A9633}">
      <dgm:prSet/>
      <dgm:spPr/>
      <dgm:t>
        <a:bodyPr/>
        <a:lstStyle/>
        <a:p>
          <a:endParaRPr lang="en-US"/>
        </a:p>
      </dgm:t>
    </dgm:pt>
    <dgm:pt modelId="{6641FF4E-A5AE-4BB3-B563-2C2D06DC6CE7}" type="sibTrans" cxnId="{A15714AD-929B-4D54-8899-968A156A9633}">
      <dgm:prSet/>
      <dgm:spPr/>
      <dgm:t>
        <a:bodyPr/>
        <a:lstStyle/>
        <a:p>
          <a:endParaRPr lang="en-US"/>
        </a:p>
      </dgm:t>
    </dgm:pt>
    <dgm:pt modelId="{57439C3F-24B3-41AA-8E02-D638DFC732FE}" type="pres">
      <dgm:prSet presAssocID="{A73F268B-0A5F-4A41-9258-61665A16E1D4}" presName="root" presStyleCnt="0">
        <dgm:presLayoutVars>
          <dgm:dir/>
          <dgm:resizeHandles val="exact"/>
        </dgm:presLayoutVars>
      </dgm:prSet>
      <dgm:spPr/>
    </dgm:pt>
    <dgm:pt modelId="{1FA6A238-1F07-4B56-B3B6-34C8C37D446F}" type="pres">
      <dgm:prSet presAssocID="{A41C10BB-2330-452F-A429-561A1329A026}" presName="compNode" presStyleCnt="0"/>
      <dgm:spPr/>
    </dgm:pt>
    <dgm:pt modelId="{5AE37D13-B75E-4A65-A931-4FC8A0732F44}" type="pres">
      <dgm:prSet presAssocID="{A41C10BB-2330-452F-A429-561A1329A026}" presName="iconBgRect" presStyleLbl="bgShp" presStyleIdx="0" presStyleCnt="3"/>
      <dgm:spPr>
        <a:prstGeom prst="round2DiagRect">
          <a:avLst>
            <a:gd name="adj1" fmla="val 29727"/>
            <a:gd name="adj2" fmla="val 0"/>
          </a:avLst>
        </a:prstGeom>
      </dgm:spPr>
    </dgm:pt>
    <dgm:pt modelId="{C1222E8D-68D4-469A-898F-04C82FFE5F3D}" type="pres">
      <dgm:prSet presAssocID="{A41C10BB-2330-452F-A429-561A1329A02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n"/>
        </a:ext>
      </dgm:extLst>
    </dgm:pt>
    <dgm:pt modelId="{53299FE2-E9CA-4DE6-9EB8-A026FA51FBDC}" type="pres">
      <dgm:prSet presAssocID="{A41C10BB-2330-452F-A429-561A1329A026}" presName="spaceRect" presStyleCnt="0"/>
      <dgm:spPr/>
    </dgm:pt>
    <dgm:pt modelId="{1A88E682-82ED-4816-9E45-125D723600B0}" type="pres">
      <dgm:prSet presAssocID="{A41C10BB-2330-452F-A429-561A1329A026}" presName="textRect" presStyleLbl="revTx" presStyleIdx="0" presStyleCnt="3">
        <dgm:presLayoutVars>
          <dgm:chMax val="1"/>
          <dgm:chPref val="1"/>
        </dgm:presLayoutVars>
      </dgm:prSet>
      <dgm:spPr/>
    </dgm:pt>
    <dgm:pt modelId="{941ABFA4-DF70-4982-8B0A-7D681C393D6B}" type="pres">
      <dgm:prSet presAssocID="{9D3CF610-71D3-4CFA-A09A-BDC0EF9781A7}" presName="sibTrans" presStyleCnt="0"/>
      <dgm:spPr/>
    </dgm:pt>
    <dgm:pt modelId="{9CB657AC-F7E1-435D-B2C3-E41C22784889}" type="pres">
      <dgm:prSet presAssocID="{FAC2EABB-2051-439A-AAF1-DF16341F9684}" presName="compNode" presStyleCnt="0"/>
      <dgm:spPr/>
    </dgm:pt>
    <dgm:pt modelId="{3B15E3F7-0A26-4A9C-94E1-157004BAEB9A}" type="pres">
      <dgm:prSet presAssocID="{FAC2EABB-2051-439A-AAF1-DF16341F9684}" presName="iconBgRect" presStyleLbl="bgShp" presStyleIdx="1" presStyleCnt="3"/>
      <dgm:spPr>
        <a:prstGeom prst="round2DiagRect">
          <a:avLst>
            <a:gd name="adj1" fmla="val 29727"/>
            <a:gd name="adj2" fmla="val 0"/>
          </a:avLst>
        </a:prstGeom>
      </dgm:spPr>
    </dgm:pt>
    <dgm:pt modelId="{1B9F8D40-A75F-4766-89CB-7FA66529A7DA}" type="pres">
      <dgm:prSet presAssocID="{FAC2EABB-2051-439A-AAF1-DF16341F968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2272CEB2-452B-4EDE-A295-B942F5468FD1}" type="pres">
      <dgm:prSet presAssocID="{FAC2EABB-2051-439A-AAF1-DF16341F9684}" presName="spaceRect" presStyleCnt="0"/>
      <dgm:spPr/>
    </dgm:pt>
    <dgm:pt modelId="{7018E271-688A-4561-9720-A65470FA8470}" type="pres">
      <dgm:prSet presAssocID="{FAC2EABB-2051-439A-AAF1-DF16341F9684}" presName="textRect" presStyleLbl="revTx" presStyleIdx="1" presStyleCnt="3">
        <dgm:presLayoutVars>
          <dgm:chMax val="1"/>
          <dgm:chPref val="1"/>
        </dgm:presLayoutVars>
      </dgm:prSet>
      <dgm:spPr/>
    </dgm:pt>
    <dgm:pt modelId="{3F022858-AA73-4EB1-821D-473F1674F244}" type="pres">
      <dgm:prSet presAssocID="{A8240080-0D67-413A-A219-BBE6C956AB92}" presName="sibTrans" presStyleCnt="0"/>
      <dgm:spPr/>
    </dgm:pt>
    <dgm:pt modelId="{F5F8111E-A914-46F4-9482-D152D3264D55}" type="pres">
      <dgm:prSet presAssocID="{116E8118-956B-4045-A24F-62230BD14308}" presName="compNode" presStyleCnt="0"/>
      <dgm:spPr/>
    </dgm:pt>
    <dgm:pt modelId="{BDCCF897-0AC5-46F8-B000-6182E98DABAE}" type="pres">
      <dgm:prSet presAssocID="{116E8118-956B-4045-A24F-62230BD14308}" presName="iconBgRect" presStyleLbl="bgShp" presStyleIdx="2" presStyleCnt="3"/>
      <dgm:spPr>
        <a:prstGeom prst="round2DiagRect">
          <a:avLst>
            <a:gd name="adj1" fmla="val 29727"/>
            <a:gd name="adj2" fmla="val 0"/>
          </a:avLst>
        </a:prstGeom>
      </dgm:spPr>
    </dgm:pt>
    <dgm:pt modelId="{124C369E-0CAD-4CF8-8A53-73F81BB5EA23}" type="pres">
      <dgm:prSet presAssocID="{116E8118-956B-4045-A24F-62230BD1430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rawl"/>
        </a:ext>
      </dgm:extLst>
    </dgm:pt>
    <dgm:pt modelId="{50E9D660-F552-410D-8015-B978B4FEF82B}" type="pres">
      <dgm:prSet presAssocID="{116E8118-956B-4045-A24F-62230BD14308}" presName="spaceRect" presStyleCnt="0"/>
      <dgm:spPr/>
    </dgm:pt>
    <dgm:pt modelId="{7CA073A7-08BF-48D6-949F-0C62D8A8225A}" type="pres">
      <dgm:prSet presAssocID="{116E8118-956B-4045-A24F-62230BD14308}" presName="textRect" presStyleLbl="revTx" presStyleIdx="2" presStyleCnt="3">
        <dgm:presLayoutVars>
          <dgm:chMax val="1"/>
          <dgm:chPref val="1"/>
        </dgm:presLayoutVars>
      </dgm:prSet>
      <dgm:spPr/>
    </dgm:pt>
  </dgm:ptLst>
  <dgm:cxnLst>
    <dgm:cxn modelId="{77F77E18-A9FE-46E6-9D33-AF2B85B12703}" type="presOf" srcId="{FAC2EABB-2051-439A-AAF1-DF16341F9684}" destId="{7018E271-688A-4561-9720-A65470FA8470}" srcOrd="0" destOrd="0" presId="urn:microsoft.com/office/officeart/2018/5/layout/IconLeafLabelList"/>
    <dgm:cxn modelId="{09845736-644B-443B-87C1-9AF95909E9D5}" type="presOf" srcId="{A73F268B-0A5F-4A41-9258-61665A16E1D4}" destId="{57439C3F-24B3-41AA-8E02-D638DFC732FE}" srcOrd="0" destOrd="0" presId="urn:microsoft.com/office/officeart/2018/5/layout/IconLeafLabelList"/>
    <dgm:cxn modelId="{07F0875D-B197-427D-ACB7-FF7C9F31057B}" srcId="{A73F268B-0A5F-4A41-9258-61665A16E1D4}" destId="{A41C10BB-2330-452F-A429-561A1329A026}" srcOrd="0" destOrd="0" parTransId="{79AA8661-927B-4977-866D-09EB3429748B}" sibTransId="{9D3CF610-71D3-4CFA-A09A-BDC0EF9781A7}"/>
    <dgm:cxn modelId="{547AB290-194C-4AA2-8780-4140C8C5A2C1}" srcId="{A73F268B-0A5F-4A41-9258-61665A16E1D4}" destId="{FAC2EABB-2051-439A-AAF1-DF16341F9684}" srcOrd="1" destOrd="0" parTransId="{A949A62F-930F-44DE-BC68-59410137CD34}" sibTransId="{A8240080-0D67-413A-A219-BBE6C956AB92}"/>
    <dgm:cxn modelId="{A15714AD-929B-4D54-8899-968A156A9633}" srcId="{A73F268B-0A5F-4A41-9258-61665A16E1D4}" destId="{116E8118-956B-4045-A24F-62230BD14308}" srcOrd="2" destOrd="0" parTransId="{6F9E9865-2492-43D8-BD91-DB8A1CF75C54}" sibTransId="{6641FF4E-A5AE-4BB3-B563-2C2D06DC6CE7}"/>
    <dgm:cxn modelId="{DE0322BB-6015-4F24-8DDB-F51ECC3D6959}" type="presOf" srcId="{A41C10BB-2330-452F-A429-561A1329A026}" destId="{1A88E682-82ED-4816-9E45-125D723600B0}" srcOrd="0" destOrd="0" presId="urn:microsoft.com/office/officeart/2018/5/layout/IconLeafLabelList"/>
    <dgm:cxn modelId="{C142B6E6-59F6-48D1-A161-915CF18FAD65}" type="presOf" srcId="{116E8118-956B-4045-A24F-62230BD14308}" destId="{7CA073A7-08BF-48D6-949F-0C62D8A8225A}" srcOrd="0" destOrd="0" presId="urn:microsoft.com/office/officeart/2018/5/layout/IconLeafLabelList"/>
    <dgm:cxn modelId="{222CB735-845C-4228-B142-1EDEDA836744}" type="presParOf" srcId="{57439C3F-24B3-41AA-8E02-D638DFC732FE}" destId="{1FA6A238-1F07-4B56-B3B6-34C8C37D446F}" srcOrd="0" destOrd="0" presId="urn:microsoft.com/office/officeart/2018/5/layout/IconLeafLabelList"/>
    <dgm:cxn modelId="{B6ADBB47-1FFB-4C66-96C0-412C1E2DA0A4}" type="presParOf" srcId="{1FA6A238-1F07-4B56-B3B6-34C8C37D446F}" destId="{5AE37D13-B75E-4A65-A931-4FC8A0732F44}" srcOrd="0" destOrd="0" presId="urn:microsoft.com/office/officeart/2018/5/layout/IconLeafLabelList"/>
    <dgm:cxn modelId="{86B78241-4C5D-433C-8DAE-A56A4378A5DE}" type="presParOf" srcId="{1FA6A238-1F07-4B56-B3B6-34C8C37D446F}" destId="{C1222E8D-68D4-469A-898F-04C82FFE5F3D}" srcOrd="1" destOrd="0" presId="urn:microsoft.com/office/officeart/2018/5/layout/IconLeafLabelList"/>
    <dgm:cxn modelId="{9C70F544-1DB2-43E6-BC6B-94BB1DA191B1}" type="presParOf" srcId="{1FA6A238-1F07-4B56-B3B6-34C8C37D446F}" destId="{53299FE2-E9CA-4DE6-9EB8-A026FA51FBDC}" srcOrd="2" destOrd="0" presId="urn:microsoft.com/office/officeart/2018/5/layout/IconLeafLabelList"/>
    <dgm:cxn modelId="{555AA5C6-475C-43CA-B69C-6C948CE6B7DA}" type="presParOf" srcId="{1FA6A238-1F07-4B56-B3B6-34C8C37D446F}" destId="{1A88E682-82ED-4816-9E45-125D723600B0}" srcOrd="3" destOrd="0" presId="urn:microsoft.com/office/officeart/2018/5/layout/IconLeafLabelList"/>
    <dgm:cxn modelId="{44AF5D94-68F2-47B3-B227-5DDA1FB04BBE}" type="presParOf" srcId="{57439C3F-24B3-41AA-8E02-D638DFC732FE}" destId="{941ABFA4-DF70-4982-8B0A-7D681C393D6B}" srcOrd="1" destOrd="0" presId="urn:microsoft.com/office/officeart/2018/5/layout/IconLeafLabelList"/>
    <dgm:cxn modelId="{A8822996-0D1D-447A-9C58-7CE5CD817B7B}" type="presParOf" srcId="{57439C3F-24B3-41AA-8E02-D638DFC732FE}" destId="{9CB657AC-F7E1-435D-B2C3-E41C22784889}" srcOrd="2" destOrd="0" presId="urn:microsoft.com/office/officeart/2018/5/layout/IconLeafLabelList"/>
    <dgm:cxn modelId="{025A5FE6-4040-41AF-B762-BDC287A5C199}" type="presParOf" srcId="{9CB657AC-F7E1-435D-B2C3-E41C22784889}" destId="{3B15E3F7-0A26-4A9C-94E1-157004BAEB9A}" srcOrd="0" destOrd="0" presId="urn:microsoft.com/office/officeart/2018/5/layout/IconLeafLabelList"/>
    <dgm:cxn modelId="{C03EAA9D-EF8D-4739-8353-1C949A4C6047}" type="presParOf" srcId="{9CB657AC-F7E1-435D-B2C3-E41C22784889}" destId="{1B9F8D40-A75F-4766-89CB-7FA66529A7DA}" srcOrd="1" destOrd="0" presId="urn:microsoft.com/office/officeart/2018/5/layout/IconLeafLabelList"/>
    <dgm:cxn modelId="{36E2F456-C1CD-437D-857C-E79F3A479260}" type="presParOf" srcId="{9CB657AC-F7E1-435D-B2C3-E41C22784889}" destId="{2272CEB2-452B-4EDE-A295-B942F5468FD1}" srcOrd="2" destOrd="0" presId="urn:microsoft.com/office/officeart/2018/5/layout/IconLeafLabelList"/>
    <dgm:cxn modelId="{373A6D0A-878A-4B14-99F2-FE8FA56454A7}" type="presParOf" srcId="{9CB657AC-F7E1-435D-B2C3-E41C22784889}" destId="{7018E271-688A-4561-9720-A65470FA8470}" srcOrd="3" destOrd="0" presId="urn:microsoft.com/office/officeart/2018/5/layout/IconLeafLabelList"/>
    <dgm:cxn modelId="{83F38875-8741-4782-A03E-4CD1890B2D59}" type="presParOf" srcId="{57439C3F-24B3-41AA-8E02-D638DFC732FE}" destId="{3F022858-AA73-4EB1-821D-473F1674F244}" srcOrd="3" destOrd="0" presId="urn:microsoft.com/office/officeart/2018/5/layout/IconLeafLabelList"/>
    <dgm:cxn modelId="{A353EC74-089D-4902-8891-C49DA5E01ACA}" type="presParOf" srcId="{57439C3F-24B3-41AA-8E02-D638DFC732FE}" destId="{F5F8111E-A914-46F4-9482-D152D3264D55}" srcOrd="4" destOrd="0" presId="urn:microsoft.com/office/officeart/2018/5/layout/IconLeafLabelList"/>
    <dgm:cxn modelId="{5FED8822-87DD-432F-8DF6-5E60E6024AFC}" type="presParOf" srcId="{F5F8111E-A914-46F4-9482-D152D3264D55}" destId="{BDCCF897-0AC5-46F8-B000-6182E98DABAE}" srcOrd="0" destOrd="0" presId="urn:microsoft.com/office/officeart/2018/5/layout/IconLeafLabelList"/>
    <dgm:cxn modelId="{29215F2A-A1FE-4957-8010-806F280718EB}" type="presParOf" srcId="{F5F8111E-A914-46F4-9482-D152D3264D55}" destId="{124C369E-0CAD-4CF8-8A53-73F81BB5EA23}" srcOrd="1" destOrd="0" presId="urn:microsoft.com/office/officeart/2018/5/layout/IconLeafLabelList"/>
    <dgm:cxn modelId="{1CC1EBFE-828C-45F6-9199-DA1594DB202E}" type="presParOf" srcId="{F5F8111E-A914-46F4-9482-D152D3264D55}" destId="{50E9D660-F552-410D-8015-B978B4FEF82B}" srcOrd="2" destOrd="0" presId="urn:microsoft.com/office/officeart/2018/5/layout/IconLeafLabelList"/>
    <dgm:cxn modelId="{A9CB11EA-30C4-45DA-84F8-C86E521BC0FC}" type="presParOf" srcId="{F5F8111E-A914-46F4-9482-D152D3264D55}" destId="{7CA073A7-08BF-48D6-949F-0C62D8A8225A}"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A5F594-25B1-48EB-888E-17A2A8C5C4F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C0AF6B7-4663-418F-A808-634503E3CCEC}">
      <dgm:prSet custT="1"/>
      <dgm:spPr/>
      <dgm:t>
        <a:bodyPr/>
        <a:lstStyle/>
        <a:p>
          <a:r>
            <a:rPr lang="en-GB" sz="2200" dirty="0"/>
            <a:t>Methods: </a:t>
          </a:r>
          <a:endParaRPr lang="en-US" sz="2200" dirty="0"/>
        </a:p>
      </dgm:t>
    </dgm:pt>
    <dgm:pt modelId="{50E793A6-2181-41E3-B29D-A0C2487B6BD7}" type="parTrans" cxnId="{A11A27C9-AFB0-431F-9393-ED9A03A3E258}">
      <dgm:prSet/>
      <dgm:spPr/>
      <dgm:t>
        <a:bodyPr/>
        <a:lstStyle/>
        <a:p>
          <a:endParaRPr lang="en-US"/>
        </a:p>
      </dgm:t>
    </dgm:pt>
    <dgm:pt modelId="{B730854E-FB90-465E-82BD-BF4108C29F80}" type="sibTrans" cxnId="{A11A27C9-AFB0-431F-9393-ED9A03A3E258}">
      <dgm:prSet/>
      <dgm:spPr/>
      <dgm:t>
        <a:bodyPr/>
        <a:lstStyle/>
        <a:p>
          <a:endParaRPr lang="en-US"/>
        </a:p>
      </dgm:t>
    </dgm:pt>
    <dgm:pt modelId="{2290AA0D-0401-4ABC-90A8-3A4CECEE948F}">
      <dgm:prSet custT="1"/>
      <dgm:spPr/>
      <dgm:t>
        <a:bodyPr/>
        <a:lstStyle/>
        <a:p>
          <a:r>
            <a:rPr lang="en-GB" sz="1400" dirty="0"/>
            <a:t>404 adults and 149 adolescents with T1D. </a:t>
          </a:r>
          <a:endParaRPr lang="en-US" sz="1400" dirty="0"/>
        </a:p>
      </dgm:t>
    </dgm:pt>
    <dgm:pt modelId="{3943EE6A-E31A-424E-A4BF-408BCEE95BEF}" type="parTrans" cxnId="{7602545C-A873-402B-B7B1-B696B47C27C6}">
      <dgm:prSet/>
      <dgm:spPr/>
      <dgm:t>
        <a:bodyPr/>
        <a:lstStyle/>
        <a:p>
          <a:endParaRPr lang="en-US"/>
        </a:p>
      </dgm:t>
    </dgm:pt>
    <dgm:pt modelId="{5DAC8E86-6566-4614-82D2-2E985183FAF3}" type="sibTrans" cxnId="{7602545C-A873-402B-B7B1-B696B47C27C6}">
      <dgm:prSet/>
      <dgm:spPr/>
      <dgm:t>
        <a:bodyPr/>
        <a:lstStyle/>
        <a:p>
          <a:endParaRPr lang="en-US"/>
        </a:p>
      </dgm:t>
    </dgm:pt>
    <dgm:pt modelId="{24EFB9A6-5903-42F0-9B65-7BD15FF08FEC}">
      <dgm:prSet custT="1"/>
      <dgm:spPr/>
      <dgm:t>
        <a:bodyPr/>
        <a:lstStyle/>
        <a:p>
          <a:r>
            <a:rPr lang="en-GB" sz="1400" dirty="0"/>
            <a:t>Activities </a:t>
          </a:r>
          <a:r>
            <a:rPr lang="en-GB" sz="1400" b="1" dirty="0"/>
            <a:t>(N = 1902, Adults = 1599, Adolescent = 303) </a:t>
          </a:r>
          <a:endParaRPr lang="en-US" sz="1400" dirty="0"/>
        </a:p>
      </dgm:t>
    </dgm:pt>
    <dgm:pt modelId="{48DE10E0-B0B3-4531-85AA-9F3397C7FA35}" type="parTrans" cxnId="{B29B23C8-C879-4BC5-9491-7FF2C6092E52}">
      <dgm:prSet/>
      <dgm:spPr/>
      <dgm:t>
        <a:bodyPr/>
        <a:lstStyle/>
        <a:p>
          <a:endParaRPr lang="en-US"/>
        </a:p>
      </dgm:t>
    </dgm:pt>
    <dgm:pt modelId="{AB49EDA3-D1DD-4BED-82ED-F1536C300BED}" type="sibTrans" cxnId="{B29B23C8-C879-4BC5-9491-7FF2C6092E52}">
      <dgm:prSet/>
      <dgm:spPr/>
      <dgm:t>
        <a:bodyPr/>
        <a:lstStyle/>
        <a:p>
          <a:endParaRPr lang="en-US"/>
        </a:p>
      </dgm:t>
    </dgm:pt>
    <dgm:pt modelId="{48E0BE14-DEC2-4863-9251-A95AAF83D217}">
      <dgm:prSet custT="1"/>
      <dgm:spPr/>
      <dgm:t>
        <a:bodyPr/>
        <a:lstStyle/>
        <a:p>
          <a:r>
            <a:rPr lang="en-GB" sz="1400" dirty="0"/>
            <a:t>Starting glucose between </a:t>
          </a:r>
          <a:r>
            <a:rPr lang="en-GB" sz="1400" b="1" dirty="0"/>
            <a:t>181-300 mg/dL</a:t>
          </a:r>
          <a:r>
            <a:rPr lang="en-GB" sz="1400" dirty="0"/>
            <a:t>, </a:t>
          </a:r>
          <a:endParaRPr lang="en-US" sz="1400" dirty="0"/>
        </a:p>
      </dgm:t>
    </dgm:pt>
    <dgm:pt modelId="{85989327-EFC8-4957-A601-2CDFEDB8A5C4}" type="parTrans" cxnId="{D67A1036-77FE-4604-AFF4-E242932BC698}">
      <dgm:prSet/>
      <dgm:spPr/>
      <dgm:t>
        <a:bodyPr/>
        <a:lstStyle/>
        <a:p>
          <a:endParaRPr lang="en-US"/>
        </a:p>
      </dgm:t>
    </dgm:pt>
    <dgm:pt modelId="{076BE19F-82F7-41D9-934A-D23E15B13147}" type="sibTrans" cxnId="{D67A1036-77FE-4604-AFF4-E242932BC698}">
      <dgm:prSet/>
      <dgm:spPr/>
      <dgm:t>
        <a:bodyPr/>
        <a:lstStyle/>
        <a:p>
          <a:endParaRPr lang="en-US"/>
        </a:p>
      </dgm:t>
    </dgm:pt>
    <dgm:pt modelId="{51A8B6D3-18D4-49AC-A727-3187BFAA4254}">
      <dgm:prSet custT="1"/>
      <dgm:spPr/>
      <dgm:t>
        <a:bodyPr/>
        <a:lstStyle/>
        <a:p>
          <a:r>
            <a:rPr lang="en-GB" sz="1400" dirty="0"/>
            <a:t>Duration </a:t>
          </a:r>
          <a:r>
            <a:rPr lang="en-GB" sz="1400" b="1" dirty="0"/>
            <a:t>10–60 min </a:t>
          </a:r>
          <a:r>
            <a:rPr lang="en-GB" sz="1400" b="0" dirty="0"/>
            <a:t>with</a:t>
          </a:r>
          <a:r>
            <a:rPr lang="en-GB" sz="1400" b="1" dirty="0"/>
            <a:t> no reported meals </a:t>
          </a:r>
          <a:r>
            <a:rPr lang="en-GB" sz="1400" dirty="0"/>
            <a:t>during activity </a:t>
          </a:r>
          <a:endParaRPr lang="en-US" sz="1400" dirty="0"/>
        </a:p>
      </dgm:t>
    </dgm:pt>
    <dgm:pt modelId="{DCF82BFA-6537-4D07-8678-4E343B885577}" type="parTrans" cxnId="{2A19C5DB-F717-4A68-AC3C-3F45C8498C72}">
      <dgm:prSet/>
      <dgm:spPr/>
      <dgm:t>
        <a:bodyPr/>
        <a:lstStyle/>
        <a:p>
          <a:endParaRPr lang="en-US"/>
        </a:p>
      </dgm:t>
    </dgm:pt>
    <dgm:pt modelId="{1F93711B-27B6-4993-A195-13BBE9AD9D69}" type="sibTrans" cxnId="{2A19C5DB-F717-4A68-AC3C-3F45C8498C72}">
      <dgm:prSet/>
      <dgm:spPr/>
      <dgm:t>
        <a:bodyPr/>
        <a:lstStyle/>
        <a:p>
          <a:endParaRPr lang="en-US"/>
        </a:p>
      </dgm:t>
    </dgm:pt>
    <dgm:pt modelId="{D444874E-CE36-43FE-AD8B-E9B58D046860}" type="pres">
      <dgm:prSet presAssocID="{B6A5F594-25B1-48EB-888E-17A2A8C5C4F1}" presName="linear" presStyleCnt="0">
        <dgm:presLayoutVars>
          <dgm:animLvl val="lvl"/>
          <dgm:resizeHandles val="exact"/>
        </dgm:presLayoutVars>
      </dgm:prSet>
      <dgm:spPr/>
    </dgm:pt>
    <dgm:pt modelId="{736B6B20-855F-4A89-AB86-1FA4CCB3D1FA}" type="pres">
      <dgm:prSet presAssocID="{EC0AF6B7-4663-418F-A808-634503E3CCEC}" presName="parentText" presStyleLbl="node1" presStyleIdx="0" presStyleCnt="1" custScaleY="26164">
        <dgm:presLayoutVars>
          <dgm:chMax val="0"/>
          <dgm:bulletEnabled val="1"/>
        </dgm:presLayoutVars>
      </dgm:prSet>
      <dgm:spPr/>
    </dgm:pt>
    <dgm:pt modelId="{A07B2480-6FDA-4EE4-98DB-7B7578D50409}" type="pres">
      <dgm:prSet presAssocID="{EC0AF6B7-4663-418F-A808-634503E3CCEC}" presName="childText" presStyleLbl="revTx" presStyleIdx="0" presStyleCnt="1">
        <dgm:presLayoutVars>
          <dgm:bulletEnabled val="1"/>
        </dgm:presLayoutVars>
      </dgm:prSet>
      <dgm:spPr/>
    </dgm:pt>
  </dgm:ptLst>
  <dgm:cxnLst>
    <dgm:cxn modelId="{6682BC06-C43B-495C-B602-025A9C861E04}" type="presOf" srcId="{2290AA0D-0401-4ABC-90A8-3A4CECEE948F}" destId="{A07B2480-6FDA-4EE4-98DB-7B7578D50409}" srcOrd="0" destOrd="0" presId="urn:microsoft.com/office/officeart/2005/8/layout/vList2"/>
    <dgm:cxn modelId="{96E35408-0D1D-468E-AADC-A1AA18E47C8B}" type="presOf" srcId="{B6A5F594-25B1-48EB-888E-17A2A8C5C4F1}" destId="{D444874E-CE36-43FE-AD8B-E9B58D046860}" srcOrd="0" destOrd="0" presId="urn:microsoft.com/office/officeart/2005/8/layout/vList2"/>
    <dgm:cxn modelId="{D67A1036-77FE-4604-AFF4-E242932BC698}" srcId="{EC0AF6B7-4663-418F-A808-634503E3CCEC}" destId="{48E0BE14-DEC2-4863-9251-A95AAF83D217}" srcOrd="2" destOrd="0" parTransId="{85989327-EFC8-4957-A601-2CDFEDB8A5C4}" sibTransId="{076BE19F-82F7-41D9-934A-D23E15B13147}"/>
    <dgm:cxn modelId="{7602545C-A873-402B-B7B1-B696B47C27C6}" srcId="{EC0AF6B7-4663-418F-A808-634503E3CCEC}" destId="{2290AA0D-0401-4ABC-90A8-3A4CECEE948F}" srcOrd="0" destOrd="0" parTransId="{3943EE6A-E31A-424E-A4BF-408BCEE95BEF}" sibTransId="{5DAC8E86-6566-4614-82D2-2E985183FAF3}"/>
    <dgm:cxn modelId="{53996547-02B0-458C-B24C-86BC281ABB99}" type="presOf" srcId="{51A8B6D3-18D4-49AC-A727-3187BFAA4254}" destId="{A07B2480-6FDA-4EE4-98DB-7B7578D50409}" srcOrd="0" destOrd="3" presId="urn:microsoft.com/office/officeart/2005/8/layout/vList2"/>
    <dgm:cxn modelId="{8257C550-7E35-4A79-A6A4-6107E4CFE34D}" type="presOf" srcId="{24EFB9A6-5903-42F0-9B65-7BD15FF08FEC}" destId="{A07B2480-6FDA-4EE4-98DB-7B7578D50409}" srcOrd="0" destOrd="1" presId="urn:microsoft.com/office/officeart/2005/8/layout/vList2"/>
    <dgm:cxn modelId="{7345CD7D-7055-4245-9CDD-EB4F63DF5C15}" type="presOf" srcId="{EC0AF6B7-4663-418F-A808-634503E3CCEC}" destId="{736B6B20-855F-4A89-AB86-1FA4CCB3D1FA}" srcOrd="0" destOrd="0" presId="urn:microsoft.com/office/officeart/2005/8/layout/vList2"/>
    <dgm:cxn modelId="{F31269B9-D8B5-4AC3-B61B-77FE9F8520BB}" type="presOf" srcId="{48E0BE14-DEC2-4863-9251-A95AAF83D217}" destId="{A07B2480-6FDA-4EE4-98DB-7B7578D50409}" srcOrd="0" destOrd="2" presId="urn:microsoft.com/office/officeart/2005/8/layout/vList2"/>
    <dgm:cxn modelId="{B29B23C8-C879-4BC5-9491-7FF2C6092E52}" srcId="{EC0AF6B7-4663-418F-A808-634503E3CCEC}" destId="{24EFB9A6-5903-42F0-9B65-7BD15FF08FEC}" srcOrd="1" destOrd="0" parTransId="{48DE10E0-B0B3-4531-85AA-9F3397C7FA35}" sibTransId="{AB49EDA3-D1DD-4BED-82ED-F1536C300BED}"/>
    <dgm:cxn modelId="{A11A27C9-AFB0-431F-9393-ED9A03A3E258}" srcId="{B6A5F594-25B1-48EB-888E-17A2A8C5C4F1}" destId="{EC0AF6B7-4663-418F-A808-634503E3CCEC}" srcOrd="0" destOrd="0" parTransId="{50E793A6-2181-41E3-B29D-A0C2487B6BD7}" sibTransId="{B730854E-FB90-465E-82BD-BF4108C29F80}"/>
    <dgm:cxn modelId="{2A19C5DB-F717-4A68-AC3C-3F45C8498C72}" srcId="{EC0AF6B7-4663-418F-A808-634503E3CCEC}" destId="{51A8B6D3-18D4-49AC-A727-3187BFAA4254}" srcOrd="3" destOrd="0" parTransId="{DCF82BFA-6537-4D07-8678-4E343B885577}" sibTransId="{1F93711B-27B6-4993-A195-13BBE9AD9D69}"/>
    <dgm:cxn modelId="{B89AC8C5-2A72-43BE-9217-C4A62FA240CE}" type="presParOf" srcId="{D444874E-CE36-43FE-AD8B-E9B58D046860}" destId="{736B6B20-855F-4A89-AB86-1FA4CCB3D1FA}" srcOrd="0" destOrd="0" presId="urn:microsoft.com/office/officeart/2005/8/layout/vList2"/>
    <dgm:cxn modelId="{4CB189D1-DAF8-4CD5-B62B-FADC5627E539}" type="presParOf" srcId="{D444874E-CE36-43FE-AD8B-E9B58D046860}" destId="{A07B2480-6FDA-4EE4-98DB-7B7578D50409}"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A5F594-25B1-48EB-888E-17A2A8C5C4F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C0AF6B7-4663-418F-A808-634503E3CCEC}">
      <dgm:prSet custT="1"/>
      <dgm:spPr/>
      <dgm:t>
        <a:bodyPr/>
        <a:lstStyle/>
        <a:p>
          <a:r>
            <a:rPr lang="en-GB" sz="2200" dirty="0"/>
            <a:t>Aims: </a:t>
          </a:r>
        </a:p>
      </dgm:t>
    </dgm:pt>
    <dgm:pt modelId="{50E793A6-2181-41E3-B29D-A0C2487B6BD7}" type="parTrans" cxnId="{A11A27C9-AFB0-431F-9393-ED9A03A3E258}">
      <dgm:prSet/>
      <dgm:spPr/>
      <dgm:t>
        <a:bodyPr/>
        <a:lstStyle/>
        <a:p>
          <a:endParaRPr lang="en-US"/>
        </a:p>
      </dgm:t>
    </dgm:pt>
    <dgm:pt modelId="{B730854E-FB90-465E-82BD-BF4108C29F80}" type="sibTrans" cxnId="{A11A27C9-AFB0-431F-9393-ED9A03A3E258}">
      <dgm:prSet/>
      <dgm:spPr/>
      <dgm:t>
        <a:bodyPr/>
        <a:lstStyle/>
        <a:p>
          <a:endParaRPr lang="en-US"/>
        </a:p>
      </dgm:t>
    </dgm:pt>
    <dgm:pt modelId="{2290AA0D-0401-4ABC-90A8-3A4CECEE948F}">
      <dgm:prSet custT="1"/>
      <dgm:spPr/>
      <dgm:t>
        <a:bodyPr/>
        <a:lstStyle/>
        <a:p>
          <a:r>
            <a:rPr lang="en-GB" sz="1400" dirty="0"/>
            <a:t>Estimate activity duration to lower glucose from above target range (&gt;180 mg/dL) to within target range (TIR: 70–180 mg/dL) in individuals with type 1 diabetes (T1D). </a:t>
          </a:r>
          <a:endParaRPr lang="en-US" sz="1400" dirty="0"/>
        </a:p>
      </dgm:t>
    </dgm:pt>
    <dgm:pt modelId="{3943EE6A-E31A-424E-A4BF-408BCEE95BEF}" type="parTrans" cxnId="{7602545C-A873-402B-B7B1-B696B47C27C6}">
      <dgm:prSet/>
      <dgm:spPr/>
      <dgm:t>
        <a:bodyPr/>
        <a:lstStyle/>
        <a:p>
          <a:endParaRPr lang="en-US"/>
        </a:p>
      </dgm:t>
    </dgm:pt>
    <dgm:pt modelId="{5DAC8E86-6566-4614-82D2-2E985183FAF3}" type="sibTrans" cxnId="{7602545C-A873-402B-B7B1-B696B47C27C6}">
      <dgm:prSet/>
      <dgm:spPr/>
      <dgm:t>
        <a:bodyPr/>
        <a:lstStyle/>
        <a:p>
          <a:endParaRPr lang="en-US"/>
        </a:p>
      </dgm:t>
    </dgm:pt>
    <dgm:pt modelId="{9B7A59A6-CBA4-4490-80CD-C2C5B291CEA1}">
      <dgm:prSet/>
      <dgm:spPr/>
      <dgm:t>
        <a:bodyPr/>
        <a:lstStyle/>
        <a:p>
          <a:endParaRPr lang="en-GB" sz="2200" dirty="0"/>
        </a:p>
      </dgm:t>
    </dgm:pt>
    <dgm:pt modelId="{5E5AA228-058A-4098-A952-15AFAFBA6ED2}" type="parTrans" cxnId="{7FC48A9E-32EA-4C1F-B0F5-1B3C19A0F16D}">
      <dgm:prSet/>
      <dgm:spPr/>
      <dgm:t>
        <a:bodyPr/>
        <a:lstStyle/>
        <a:p>
          <a:endParaRPr lang="en-GB"/>
        </a:p>
      </dgm:t>
    </dgm:pt>
    <dgm:pt modelId="{D728FCF8-AC06-4E3B-842A-9E7D0A02ED69}" type="sibTrans" cxnId="{7FC48A9E-32EA-4C1F-B0F5-1B3C19A0F16D}">
      <dgm:prSet/>
      <dgm:spPr/>
      <dgm:t>
        <a:bodyPr/>
        <a:lstStyle/>
        <a:p>
          <a:endParaRPr lang="en-GB"/>
        </a:p>
      </dgm:t>
    </dgm:pt>
    <dgm:pt modelId="{D444874E-CE36-43FE-AD8B-E9B58D046860}" type="pres">
      <dgm:prSet presAssocID="{B6A5F594-25B1-48EB-888E-17A2A8C5C4F1}" presName="linear" presStyleCnt="0">
        <dgm:presLayoutVars>
          <dgm:animLvl val="lvl"/>
          <dgm:resizeHandles val="exact"/>
        </dgm:presLayoutVars>
      </dgm:prSet>
      <dgm:spPr/>
    </dgm:pt>
    <dgm:pt modelId="{736B6B20-855F-4A89-AB86-1FA4CCB3D1FA}" type="pres">
      <dgm:prSet presAssocID="{EC0AF6B7-4663-418F-A808-634503E3CCEC}" presName="parentText" presStyleLbl="node1" presStyleIdx="0" presStyleCnt="1" custScaleY="54770" custLinFactY="-95297" custLinFactNeighborX="-2049" custLinFactNeighborY="-100000">
        <dgm:presLayoutVars>
          <dgm:chMax val="0"/>
          <dgm:bulletEnabled val="1"/>
        </dgm:presLayoutVars>
      </dgm:prSet>
      <dgm:spPr/>
    </dgm:pt>
    <dgm:pt modelId="{A07B2480-6FDA-4EE4-98DB-7B7578D50409}" type="pres">
      <dgm:prSet presAssocID="{EC0AF6B7-4663-418F-A808-634503E3CCEC}" presName="childText" presStyleLbl="revTx" presStyleIdx="0" presStyleCnt="1" custScaleY="186543">
        <dgm:presLayoutVars>
          <dgm:bulletEnabled val="1"/>
        </dgm:presLayoutVars>
      </dgm:prSet>
      <dgm:spPr/>
    </dgm:pt>
  </dgm:ptLst>
  <dgm:cxnLst>
    <dgm:cxn modelId="{6682BC06-C43B-495C-B602-025A9C861E04}" type="presOf" srcId="{2290AA0D-0401-4ABC-90A8-3A4CECEE948F}" destId="{A07B2480-6FDA-4EE4-98DB-7B7578D50409}" srcOrd="0" destOrd="0" presId="urn:microsoft.com/office/officeart/2005/8/layout/vList2"/>
    <dgm:cxn modelId="{96E35408-0D1D-468E-AADC-A1AA18E47C8B}" type="presOf" srcId="{B6A5F594-25B1-48EB-888E-17A2A8C5C4F1}" destId="{D444874E-CE36-43FE-AD8B-E9B58D046860}" srcOrd="0" destOrd="0" presId="urn:microsoft.com/office/officeart/2005/8/layout/vList2"/>
    <dgm:cxn modelId="{7602545C-A873-402B-B7B1-B696B47C27C6}" srcId="{EC0AF6B7-4663-418F-A808-634503E3CCEC}" destId="{2290AA0D-0401-4ABC-90A8-3A4CECEE948F}" srcOrd="0" destOrd="0" parTransId="{3943EE6A-E31A-424E-A4BF-408BCEE95BEF}" sibTransId="{5DAC8E86-6566-4614-82D2-2E985183FAF3}"/>
    <dgm:cxn modelId="{7345CD7D-7055-4245-9CDD-EB4F63DF5C15}" type="presOf" srcId="{EC0AF6B7-4663-418F-A808-634503E3CCEC}" destId="{736B6B20-855F-4A89-AB86-1FA4CCB3D1FA}" srcOrd="0" destOrd="0" presId="urn:microsoft.com/office/officeart/2005/8/layout/vList2"/>
    <dgm:cxn modelId="{7FC48A9E-32EA-4C1F-B0F5-1B3C19A0F16D}" srcId="{EC0AF6B7-4663-418F-A808-634503E3CCEC}" destId="{9B7A59A6-CBA4-4490-80CD-C2C5B291CEA1}" srcOrd="1" destOrd="0" parTransId="{5E5AA228-058A-4098-A952-15AFAFBA6ED2}" sibTransId="{D728FCF8-AC06-4E3B-842A-9E7D0A02ED69}"/>
    <dgm:cxn modelId="{A11A27C9-AFB0-431F-9393-ED9A03A3E258}" srcId="{B6A5F594-25B1-48EB-888E-17A2A8C5C4F1}" destId="{EC0AF6B7-4663-418F-A808-634503E3CCEC}" srcOrd="0" destOrd="0" parTransId="{50E793A6-2181-41E3-B29D-A0C2487B6BD7}" sibTransId="{B730854E-FB90-465E-82BD-BF4108C29F80}"/>
    <dgm:cxn modelId="{60909AE0-56B7-45B2-A598-600A64EA7AD7}" type="presOf" srcId="{9B7A59A6-CBA4-4490-80CD-C2C5B291CEA1}" destId="{A07B2480-6FDA-4EE4-98DB-7B7578D50409}" srcOrd="0" destOrd="1" presId="urn:microsoft.com/office/officeart/2005/8/layout/vList2"/>
    <dgm:cxn modelId="{B89AC8C5-2A72-43BE-9217-C4A62FA240CE}" type="presParOf" srcId="{D444874E-CE36-43FE-AD8B-E9B58D046860}" destId="{736B6B20-855F-4A89-AB86-1FA4CCB3D1FA}" srcOrd="0" destOrd="0" presId="urn:microsoft.com/office/officeart/2005/8/layout/vList2"/>
    <dgm:cxn modelId="{4CB189D1-DAF8-4CD5-B62B-FADC5627E539}" type="presParOf" srcId="{D444874E-CE36-43FE-AD8B-E9B58D046860}" destId="{A07B2480-6FDA-4EE4-98DB-7B7578D50409}" srcOrd="1"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A5F594-25B1-48EB-888E-17A2A8C5C4F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C0AF6B7-4663-418F-A808-634503E3CCEC}">
      <dgm:prSet custT="1"/>
      <dgm:spPr/>
      <dgm:t>
        <a:bodyPr/>
        <a:lstStyle/>
        <a:p>
          <a:r>
            <a:rPr lang="en-GB" sz="2200" dirty="0"/>
            <a:t>Result categories: </a:t>
          </a:r>
          <a:endParaRPr lang="en-US" sz="2200" dirty="0"/>
        </a:p>
      </dgm:t>
    </dgm:pt>
    <dgm:pt modelId="{50E793A6-2181-41E3-B29D-A0C2487B6BD7}" type="parTrans" cxnId="{A11A27C9-AFB0-431F-9393-ED9A03A3E258}">
      <dgm:prSet/>
      <dgm:spPr/>
      <dgm:t>
        <a:bodyPr/>
        <a:lstStyle/>
        <a:p>
          <a:endParaRPr lang="en-US"/>
        </a:p>
      </dgm:t>
    </dgm:pt>
    <dgm:pt modelId="{B730854E-FB90-465E-82BD-BF4108C29F80}" type="sibTrans" cxnId="{A11A27C9-AFB0-431F-9393-ED9A03A3E258}">
      <dgm:prSet/>
      <dgm:spPr/>
      <dgm:t>
        <a:bodyPr/>
        <a:lstStyle/>
        <a:p>
          <a:endParaRPr lang="en-US"/>
        </a:p>
      </dgm:t>
    </dgm:pt>
    <dgm:pt modelId="{2290AA0D-0401-4ABC-90A8-3A4CECEE948F}">
      <dgm:prSet custT="1"/>
      <dgm:spPr/>
      <dgm:t>
        <a:bodyPr/>
        <a:lstStyle/>
        <a:p>
          <a:r>
            <a:rPr lang="en-GB" sz="1400" dirty="0"/>
            <a:t>Starting glucose level (181–199, 200–224, 225–249, and 250–300 mg/dL)</a:t>
          </a:r>
          <a:endParaRPr lang="en-US" sz="1400" dirty="0"/>
        </a:p>
      </dgm:t>
    </dgm:pt>
    <dgm:pt modelId="{3943EE6A-E31A-424E-A4BF-408BCEE95BEF}" type="parTrans" cxnId="{7602545C-A873-402B-B7B1-B696B47C27C6}">
      <dgm:prSet/>
      <dgm:spPr/>
      <dgm:t>
        <a:bodyPr/>
        <a:lstStyle/>
        <a:p>
          <a:endParaRPr lang="en-US"/>
        </a:p>
      </dgm:t>
    </dgm:pt>
    <dgm:pt modelId="{5DAC8E86-6566-4614-82D2-2E985183FAF3}" type="sibTrans" cxnId="{7602545C-A873-402B-B7B1-B696B47C27C6}">
      <dgm:prSet/>
      <dgm:spPr/>
      <dgm:t>
        <a:bodyPr/>
        <a:lstStyle/>
        <a:p>
          <a:endParaRPr lang="en-US"/>
        </a:p>
      </dgm:t>
    </dgm:pt>
    <dgm:pt modelId="{61D9ABE0-DCF6-4B44-A1E5-F72B43AC9950}">
      <dgm:prSet custT="1"/>
      <dgm:spPr/>
      <dgm:t>
        <a:bodyPr/>
        <a:lstStyle/>
        <a:p>
          <a:r>
            <a:rPr lang="en-GB" sz="1400" dirty="0"/>
            <a:t>Insulin on board (None, &gt;0 to &lt;0.04, ≥0.04 u/kg – </a:t>
          </a:r>
          <a:r>
            <a:rPr lang="en-GB" sz="1400" b="1" dirty="0"/>
            <a:t>four-hour linear decay model</a:t>
          </a:r>
          <a:r>
            <a:rPr lang="en-GB" sz="1400" dirty="0"/>
            <a:t>)</a:t>
          </a:r>
        </a:p>
      </dgm:t>
    </dgm:pt>
    <dgm:pt modelId="{3F375F29-41FC-4B7F-BF8D-FD5ED7EA8C5B}" type="parTrans" cxnId="{2F9FCE42-15A0-4290-9445-66867E59305B}">
      <dgm:prSet/>
      <dgm:spPr/>
      <dgm:t>
        <a:bodyPr/>
        <a:lstStyle/>
        <a:p>
          <a:endParaRPr lang="en-GB"/>
        </a:p>
      </dgm:t>
    </dgm:pt>
    <dgm:pt modelId="{DB4B94CE-BCA2-4C06-9F4A-F9E3EEB8B0A9}" type="sibTrans" cxnId="{2F9FCE42-15A0-4290-9445-66867E59305B}">
      <dgm:prSet/>
      <dgm:spPr/>
      <dgm:t>
        <a:bodyPr/>
        <a:lstStyle/>
        <a:p>
          <a:endParaRPr lang="en-GB"/>
        </a:p>
      </dgm:t>
    </dgm:pt>
    <dgm:pt modelId="{BE4B08DF-F54B-4F36-865A-39F0FED1CE4C}">
      <dgm:prSet custT="1"/>
      <dgm:spPr/>
      <dgm:t>
        <a:bodyPr/>
        <a:lstStyle/>
        <a:p>
          <a:r>
            <a:rPr lang="en-GB" sz="1400" dirty="0"/>
            <a:t>Rate of change (Falling: &lt;-1 mg/dL/min, Stable -1 to 1 mg/dL/min, Rising &gt;1 mg/dL/min) </a:t>
          </a:r>
        </a:p>
      </dgm:t>
    </dgm:pt>
    <dgm:pt modelId="{E3FE8077-B43B-4C04-A526-4F6890BD92A0}" type="parTrans" cxnId="{CE4218DD-FCEA-4F74-8ECA-BA8413325A7E}">
      <dgm:prSet/>
      <dgm:spPr/>
      <dgm:t>
        <a:bodyPr/>
        <a:lstStyle/>
        <a:p>
          <a:endParaRPr lang="en-GB"/>
        </a:p>
      </dgm:t>
    </dgm:pt>
    <dgm:pt modelId="{31B81B62-4F0E-4E21-9888-F5ABD50F41E7}" type="sibTrans" cxnId="{CE4218DD-FCEA-4F74-8ECA-BA8413325A7E}">
      <dgm:prSet/>
      <dgm:spPr/>
      <dgm:t>
        <a:bodyPr/>
        <a:lstStyle/>
        <a:p>
          <a:endParaRPr lang="en-GB"/>
        </a:p>
      </dgm:t>
    </dgm:pt>
    <dgm:pt modelId="{D444874E-CE36-43FE-AD8B-E9B58D046860}" type="pres">
      <dgm:prSet presAssocID="{B6A5F594-25B1-48EB-888E-17A2A8C5C4F1}" presName="linear" presStyleCnt="0">
        <dgm:presLayoutVars>
          <dgm:animLvl val="lvl"/>
          <dgm:resizeHandles val="exact"/>
        </dgm:presLayoutVars>
      </dgm:prSet>
      <dgm:spPr/>
    </dgm:pt>
    <dgm:pt modelId="{736B6B20-855F-4A89-AB86-1FA4CCB3D1FA}" type="pres">
      <dgm:prSet presAssocID="{EC0AF6B7-4663-418F-A808-634503E3CCEC}" presName="parentText" presStyleLbl="node1" presStyleIdx="0" presStyleCnt="1" custScaleY="30743" custLinFactNeighborY="-6414">
        <dgm:presLayoutVars>
          <dgm:chMax val="0"/>
          <dgm:bulletEnabled val="1"/>
        </dgm:presLayoutVars>
      </dgm:prSet>
      <dgm:spPr/>
    </dgm:pt>
    <dgm:pt modelId="{A07B2480-6FDA-4EE4-98DB-7B7578D50409}" type="pres">
      <dgm:prSet presAssocID="{EC0AF6B7-4663-418F-A808-634503E3CCEC}" presName="childText" presStyleLbl="revTx" presStyleIdx="0" presStyleCnt="1" custScaleY="93079" custLinFactNeighborY="-2853">
        <dgm:presLayoutVars>
          <dgm:bulletEnabled val="1"/>
        </dgm:presLayoutVars>
      </dgm:prSet>
      <dgm:spPr/>
    </dgm:pt>
  </dgm:ptLst>
  <dgm:cxnLst>
    <dgm:cxn modelId="{6682BC06-C43B-495C-B602-025A9C861E04}" type="presOf" srcId="{2290AA0D-0401-4ABC-90A8-3A4CECEE948F}" destId="{A07B2480-6FDA-4EE4-98DB-7B7578D50409}" srcOrd="0" destOrd="0" presId="urn:microsoft.com/office/officeart/2005/8/layout/vList2"/>
    <dgm:cxn modelId="{96E35408-0D1D-468E-AADC-A1AA18E47C8B}" type="presOf" srcId="{B6A5F594-25B1-48EB-888E-17A2A8C5C4F1}" destId="{D444874E-CE36-43FE-AD8B-E9B58D046860}" srcOrd="0" destOrd="0" presId="urn:microsoft.com/office/officeart/2005/8/layout/vList2"/>
    <dgm:cxn modelId="{C74CE737-9935-4F0C-AA81-A953E9A67E68}" type="presOf" srcId="{BE4B08DF-F54B-4F36-865A-39F0FED1CE4C}" destId="{A07B2480-6FDA-4EE4-98DB-7B7578D50409}" srcOrd="0" destOrd="2" presId="urn:microsoft.com/office/officeart/2005/8/layout/vList2"/>
    <dgm:cxn modelId="{7602545C-A873-402B-B7B1-B696B47C27C6}" srcId="{EC0AF6B7-4663-418F-A808-634503E3CCEC}" destId="{2290AA0D-0401-4ABC-90A8-3A4CECEE948F}" srcOrd="0" destOrd="0" parTransId="{3943EE6A-E31A-424E-A4BF-408BCEE95BEF}" sibTransId="{5DAC8E86-6566-4614-82D2-2E985183FAF3}"/>
    <dgm:cxn modelId="{2F9FCE42-15A0-4290-9445-66867E59305B}" srcId="{EC0AF6B7-4663-418F-A808-634503E3CCEC}" destId="{61D9ABE0-DCF6-4B44-A1E5-F72B43AC9950}" srcOrd="1" destOrd="0" parTransId="{3F375F29-41FC-4B7F-BF8D-FD5ED7EA8C5B}" sibTransId="{DB4B94CE-BCA2-4C06-9F4A-F9E3EEB8B0A9}"/>
    <dgm:cxn modelId="{75ADBE7B-44DE-4C6F-A625-A48079E75D57}" type="presOf" srcId="{61D9ABE0-DCF6-4B44-A1E5-F72B43AC9950}" destId="{A07B2480-6FDA-4EE4-98DB-7B7578D50409}" srcOrd="0" destOrd="1" presId="urn:microsoft.com/office/officeart/2005/8/layout/vList2"/>
    <dgm:cxn modelId="{7345CD7D-7055-4245-9CDD-EB4F63DF5C15}" type="presOf" srcId="{EC0AF6B7-4663-418F-A808-634503E3CCEC}" destId="{736B6B20-855F-4A89-AB86-1FA4CCB3D1FA}" srcOrd="0" destOrd="0" presId="urn:microsoft.com/office/officeart/2005/8/layout/vList2"/>
    <dgm:cxn modelId="{A11A27C9-AFB0-431F-9393-ED9A03A3E258}" srcId="{B6A5F594-25B1-48EB-888E-17A2A8C5C4F1}" destId="{EC0AF6B7-4663-418F-A808-634503E3CCEC}" srcOrd="0" destOrd="0" parTransId="{50E793A6-2181-41E3-B29D-A0C2487B6BD7}" sibTransId="{B730854E-FB90-465E-82BD-BF4108C29F80}"/>
    <dgm:cxn modelId="{CE4218DD-FCEA-4F74-8ECA-BA8413325A7E}" srcId="{EC0AF6B7-4663-418F-A808-634503E3CCEC}" destId="{BE4B08DF-F54B-4F36-865A-39F0FED1CE4C}" srcOrd="2" destOrd="0" parTransId="{E3FE8077-B43B-4C04-A526-4F6890BD92A0}" sibTransId="{31B81B62-4F0E-4E21-9888-F5ABD50F41E7}"/>
    <dgm:cxn modelId="{B89AC8C5-2A72-43BE-9217-C4A62FA240CE}" type="presParOf" srcId="{D444874E-CE36-43FE-AD8B-E9B58D046860}" destId="{736B6B20-855F-4A89-AB86-1FA4CCB3D1FA}" srcOrd="0" destOrd="0" presId="urn:microsoft.com/office/officeart/2005/8/layout/vList2"/>
    <dgm:cxn modelId="{4CB189D1-DAF8-4CD5-B62B-FADC5627E539}" type="presParOf" srcId="{D444874E-CE36-43FE-AD8B-E9B58D046860}" destId="{A07B2480-6FDA-4EE4-98DB-7B7578D50409}" srcOrd="1"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76A490-6ED5-40BF-8213-38F761A6B8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5BBA6C2-D43F-4CB0-956B-93381D45D168}">
      <dgm:prSet/>
      <dgm:spPr/>
      <dgm:t>
        <a:bodyPr/>
        <a:lstStyle/>
        <a:p>
          <a:r>
            <a:rPr lang="en-GB"/>
            <a:t>No differences by: </a:t>
          </a:r>
          <a:endParaRPr lang="en-US"/>
        </a:p>
      </dgm:t>
    </dgm:pt>
    <dgm:pt modelId="{78E4E785-C00B-4C09-865B-5C6714C0B52A}" type="parTrans" cxnId="{08604DEA-9FF6-4A55-A211-F8F8E824FA89}">
      <dgm:prSet/>
      <dgm:spPr/>
      <dgm:t>
        <a:bodyPr/>
        <a:lstStyle/>
        <a:p>
          <a:endParaRPr lang="en-US"/>
        </a:p>
      </dgm:t>
    </dgm:pt>
    <dgm:pt modelId="{A0F62B0D-4F7B-40A4-9A7B-1F12B1EDDBF7}" type="sibTrans" cxnId="{08604DEA-9FF6-4A55-A211-F8F8E824FA89}">
      <dgm:prSet/>
      <dgm:spPr/>
      <dgm:t>
        <a:bodyPr/>
        <a:lstStyle/>
        <a:p>
          <a:endParaRPr lang="en-US"/>
        </a:p>
      </dgm:t>
    </dgm:pt>
    <dgm:pt modelId="{22C9D01C-A1F9-4C10-9CFB-38AD09D77C57}">
      <dgm:prSet custT="1"/>
      <dgm:spPr/>
      <dgm:t>
        <a:bodyPr/>
        <a:lstStyle/>
        <a:p>
          <a:r>
            <a:rPr lang="en-GB" sz="1600" dirty="0"/>
            <a:t>Therapy type (49% HCL, 35% CSII, 16% MDI)</a:t>
          </a:r>
          <a:endParaRPr lang="en-US" sz="1600" dirty="0"/>
        </a:p>
      </dgm:t>
    </dgm:pt>
    <dgm:pt modelId="{0A6C7DAB-FEAC-4E78-BCE9-0F14A061A063}" type="parTrans" cxnId="{3A59B605-BA94-4104-9F71-5F8CD6C53C98}">
      <dgm:prSet/>
      <dgm:spPr/>
      <dgm:t>
        <a:bodyPr/>
        <a:lstStyle/>
        <a:p>
          <a:endParaRPr lang="en-US"/>
        </a:p>
      </dgm:t>
    </dgm:pt>
    <dgm:pt modelId="{7B46D147-BC7D-4110-995F-4C0C368C4522}" type="sibTrans" cxnId="{3A59B605-BA94-4104-9F71-5F8CD6C53C98}">
      <dgm:prSet/>
      <dgm:spPr/>
      <dgm:t>
        <a:bodyPr/>
        <a:lstStyle/>
        <a:p>
          <a:endParaRPr lang="en-US"/>
        </a:p>
      </dgm:t>
    </dgm:pt>
    <dgm:pt modelId="{E8773100-D3F0-484E-9F6D-EA4F60DBBB69}">
      <dgm:prSet custT="1"/>
      <dgm:spPr/>
      <dgm:t>
        <a:bodyPr/>
        <a:lstStyle/>
        <a:p>
          <a:r>
            <a:rPr lang="en-GB" sz="1600" dirty="0"/>
            <a:t>Age (Adults vs Adolescent)</a:t>
          </a:r>
          <a:endParaRPr lang="en-US" sz="1600" dirty="0"/>
        </a:p>
      </dgm:t>
    </dgm:pt>
    <dgm:pt modelId="{7EF65189-2DFE-401B-97F9-96223A6D8303}" type="parTrans" cxnId="{ADFB5983-C2D0-4A78-8948-3162584A11DE}">
      <dgm:prSet/>
      <dgm:spPr/>
      <dgm:t>
        <a:bodyPr/>
        <a:lstStyle/>
        <a:p>
          <a:endParaRPr lang="en-US"/>
        </a:p>
      </dgm:t>
    </dgm:pt>
    <dgm:pt modelId="{260C4403-4760-4F18-8CB4-99C0057682DD}" type="sibTrans" cxnId="{ADFB5983-C2D0-4A78-8948-3162584A11DE}">
      <dgm:prSet/>
      <dgm:spPr/>
      <dgm:t>
        <a:bodyPr/>
        <a:lstStyle/>
        <a:p>
          <a:endParaRPr lang="en-US"/>
        </a:p>
      </dgm:t>
    </dgm:pt>
    <dgm:pt modelId="{7F3AF6B1-B976-46EF-B5A1-7F67651351BD}">
      <dgm:prSet custT="1"/>
      <dgm:spPr/>
      <dgm:t>
        <a:bodyPr/>
        <a:lstStyle/>
        <a:p>
          <a:r>
            <a:rPr lang="en-GB" sz="1600" dirty="0"/>
            <a:t>Activity type (Aerobic, Interval, Resistance)</a:t>
          </a:r>
          <a:endParaRPr lang="en-US" sz="1600" dirty="0"/>
        </a:p>
      </dgm:t>
    </dgm:pt>
    <dgm:pt modelId="{200A4047-A591-4360-916E-4F3B4834DA60}" type="parTrans" cxnId="{1E329D53-F553-42CF-B740-C3FC84B57337}">
      <dgm:prSet/>
      <dgm:spPr/>
      <dgm:t>
        <a:bodyPr/>
        <a:lstStyle/>
        <a:p>
          <a:endParaRPr lang="en-US"/>
        </a:p>
      </dgm:t>
    </dgm:pt>
    <dgm:pt modelId="{0FE99718-3F09-4BCF-BF28-A522794E45E6}" type="sibTrans" cxnId="{1E329D53-F553-42CF-B740-C3FC84B57337}">
      <dgm:prSet/>
      <dgm:spPr/>
      <dgm:t>
        <a:bodyPr/>
        <a:lstStyle/>
        <a:p>
          <a:endParaRPr lang="en-US"/>
        </a:p>
      </dgm:t>
    </dgm:pt>
    <dgm:pt modelId="{B2041AA6-AF20-4FFD-A14F-F9441CEE569D}">
      <dgm:prSet/>
      <dgm:spPr/>
      <dgm:t>
        <a:bodyPr/>
        <a:lstStyle/>
        <a:p>
          <a:r>
            <a:rPr lang="en-GB" dirty="0"/>
            <a:t>Longer duration required for female adults starting between 225-249 mg/dL </a:t>
          </a:r>
          <a:endParaRPr lang="en-US" dirty="0"/>
        </a:p>
      </dgm:t>
    </dgm:pt>
    <dgm:pt modelId="{0D24D4ED-ECB7-43E3-AE78-8C662F66128C}" type="parTrans" cxnId="{6D7C6556-0A91-4FB8-8CE3-D637DCA9D7C4}">
      <dgm:prSet/>
      <dgm:spPr/>
      <dgm:t>
        <a:bodyPr/>
        <a:lstStyle/>
        <a:p>
          <a:endParaRPr lang="en-US"/>
        </a:p>
      </dgm:t>
    </dgm:pt>
    <dgm:pt modelId="{130F3502-6914-470B-B2C9-EE7D37ED6156}" type="sibTrans" cxnId="{6D7C6556-0A91-4FB8-8CE3-D637DCA9D7C4}">
      <dgm:prSet/>
      <dgm:spPr/>
      <dgm:t>
        <a:bodyPr/>
        <a:lstStyle/>
        <a:p>
          <a:endParaRPr lang="en-US"/>
        </a:p>
      </dgm:t>
    </dgm:pt>
    <dgm:pt modelId="{E9B98A7D-2345-41E1-A214-37BF0D3E9868}">
      <dgm:prSet/>
      <dgm:spPr/>
      <dgm:t>
        <a:bodyPr/>
        <a:lstStyle/>
        <a:p>
          <a:r>
            <a:rPr lang="en-GB" dirty="0"/>
            <a:t>0-11% risk of hypoglycaemia overall, up to 30 minutes a maximum 7% risk with fast falling ROC</a:t>
          </a:r>
          <a:endParaRPr lang="en-US" dirty="0"/>
        </a:p>
      </dgm:t>
    </dgm:pt>
    <dgm:pt modelId="{5364A435-72F9-4DC6-A06F-2F327C8BEAAB}" type="parTrans" cxnId="{644C5208-FAB9-4AB8-9A6A-6E924E668748}">
      <dgm:prSet/>
      <dgm:spPr/>
      <dgm:t>
        <a:bodyPr/>
        <a:lstStyle/>
        <a:p>
          <a:endParaRPr lang="en-US"/>
        </a:p>
      </dgm:t>
    </dgm:pt>
    <dgm:pt modelId="{2A3B3AC4-2F68-4A1C-B1D9-5D9DBC38C28E}" type="sibTrans" cxnId="{644C5208-FAB9-4AB8-9A6A-6E924E668748}">
      <dgm:prSet/>
      <dgm:spPr/>
      <dgm:t>
        <a:bodyPr/>
        <a:lstStyle/>
        <a:p>
          <a:endParaRPr lang="en-US"/>
        </a:p>
      </dgm:t>
    </dgm:pt>
    <dgm:pt modelId="{A5956EBA-D4FD-4C75-8935-957E7489D377}">
      <dgm:prSet/>
      <dgm:spPr/>
      <dgm:t>
        <a:bodyPr/>
        <a:lstStyle/>
        <a:p>
          <a:r>
            <a:rPr lang="en-GB" dirty="0"/>
            <a:t>Chance of glucose increasing during activity</a:t>
          </a:r>
          <a:endParaRPr lang="en-US" dirty="0"/>
        </a:p>
      </dgm:t>
    </dgm:pt>
    <dgm:pt modelId="{8CC2C85A-B864-4457-8713-880F9DECA5B1}" type="parTrans" cxnId="{AD071976-E20F-4A0B-8518-477E3A539DD7}">
      <dgm:prSet/>
      <dgm:spPr/>
      <dgm:t>
        <a:bodyPr/>
        <a:lstStyle/>
        <a:p>
          <a:endParaRPr lang="en-US"/>
        </a:p>
      </dgm:t>
    </dgm:pt>
    <dgm:pt modelId="{388B1F4E-7F68-4061-8F03-91E25DEB979A}" type="sibTrans" cxnId="{AD071976-E20F-4A0B-8518-477E3A539DD7}">
      <dgm:prSet/>
      <dgm:spPr/>
      <dgm:t>
        <a:bodyPr/>
        <a:lstStyle/>
        <a:p>
          <a:endParaRPr lang="en-US"/>
        </a:p>
      </dgm:t>
    </dgm:pt>
    <dgm:pt modelId="{F03A0762-B845-406A-AB80-CD97977F1EFF}">
      <dgm:prSet/>
      <dgm:spPr/>
      <dgm:t>
        <a:bodyPr/>
        <a:lstStyle/>
        <a:p>
          <a:endParaRPr lang="en-US" sz="1200" dirty="0"/>
        </a:p>
      </dgm:t>
    </dgm:pt>
    <dgm:pt modelId="{650DFE9F-51D4-4B84-A666-30C3A0A29A2F}" type="parTrans" cxnId="{DB6E77D9-3DE9-4835-83A8-DD4CD5276070}">
      <dgm:prSet/>
      <dgm:spPr/>
      <dgm:t>
        <a:bodyPr/>
        <a:lstStyle/>
        <a:p>
          <a:endParaRPr lang="en-GB"/>
        </a:p>
      </dgm:t>
    </dgm:pt>
    <dgm:pt modelId="{EA18DE78-0B82-4BBD-98AF-4AB2217A6931}" type="sibTrans" cxnId="{DB6E77D9-3DE9-4835-83A8-DD4CD5276070}">
      <dgm:prSet/>
      <dgm:spPr/>
      <dgm:t>
        <a:bodyPr/>
        <a:lstStyle/>
        <a:p>
          <a:endParaRPr lang="en-GB"/>
        </a:p>
      </dgm:t>
    </dgm:pt>
    <dgm:pt modelId="{29C9EC3D-0FBE-467B-93ED-DBB4C6DEBF29}">
      <dgm:prSet custT="1"/>
      <dgm:spPr/>
      <dgm:t>
        <a:bodyPr/>
        <a:lstStyle/>
        <a:p>
          <a:r>
            <a:rPr lang="en-GB" sz="1600" dirty="0"/>
            <a:t>&gt;0 units/kg insulin on board: 11-31%</a:t>
          </a:r>
          <a:endParaRPr lang="en-US" sz="1600" dirty="0"/>
        </a:p>
      </dgm:t>
    </dgm:pt>
    <dgm:pt modelId="{E08A0F22-6201-4EE5-8BBA-4B2834CA1AD2}" type="parTrans" cxnId="{94E6AC2D-C3B1-43CE-A0BA-C5932E548025}">
      <dgm:prSet/>
      <dgm:spPr/>
      <dgm:t>
        <a:bodyPr/>
        <a:lstStyle/>
        <a:p>
          <a:endParaRPr lang="en-GB"/>
        </a:p>
      </dgm:t>
    </dgm:pt>
    <dgm:pt modelId="{1A016696-017A-447D-9DD2-2D6E326B473F}" type="sibTrans" cxnId="{94E6AC2D-C3B1-43CE-A0BA-C5932E548025}">
      <dgm:prSet/>
      <dgm:spPr/>
      <dgm:t>
        <a:bodyPr/>
        <a:lstStyle/>
        <a:p>
          <a:endParaRPr lang="en-GB"/>
        </a:p>
      </dgm:t>
    </dgm:pt>
    <dgm:pt modelId="{F510921E-AEEB-4E6B-8989-4362C26B206D}">
      <dgm:prSet custT="1"/>
      <dgm:spPr/>
      <dgm:t>
        <a:bodyPr/>
        <a:lstStyle/>
        <a:p>
          <a:r>
            <a:rPr lang="en-GB" sz="1600" dirty="0"/>
            <a:t>Zero insulin on board: up to 54%</a:t>
          </a:r>
          <a:endParaRPr lang="en-US" sz="1600" dirty="0"/>
        </a:p>
      </dgm:t>
    </dgm:pt>
    <dgm:pt modelId="{63EBD2F3-ECEE-4B34-9CC2-07756EC79859}" type="sibTrans" cxnId="{02521EBE-A389-4AEC-919D-F2B7E7349A57}">
      <dgm:prSet/>
      <dgm:spPr/>
      <dgm:t>
        <a:bodyPr/>
        <a:lstStyle/>
        <a:p>
          <a:endParaRPr lang="en-US"/>
        </a:p>
      </dgm:t>
    </dgm:pt>
    <dgm:pt modelId="{8776EC64-804F-4858-9171-9334EE7C2C73}" type="parTrans" cxnId="{02521EBE-A389-4AEC-919D-F2B7E7349A57}">
      <dgm:prSet/>
      <dgm:spPr/>
      <dgm:t>
        <a:bodyPr/>
        <a:lstStyle/>
        <a:p>
          <a:endParaRPr lang="en-US"/>
        </a:p>
      </dgm:t>
    </dgm:pt>
    <dgm:pt modelId="{07050198-C41D-458F-A75C-AE2CFA383862}" type="pres">
      <dgm:prSet presAssocID="{7F76A490-6ED5-40BF-8213-38F761A6B831}" presName="linear" presStyleCnt="0">
        <dgm:presLayoutVars>
          <dgm:animLvl val="lvl"/>
          <dgm:resizeHandles val="exact"/>
        </dgm:presLayoutVars>
      </dgm:prSet>
      <dgm:spPr/>
    </dgm:pt>
    <dgm:pt modelId="{2B2960EA-BEC4-46D1-9A8C-BED7144CFE6C}" type="pres">
      <dgm:prSet presAssocID="{A5BBA6C2-D43F-4CB0-956B-93381D45D168}" presName="parentText" presStyleLbl="node1" presStyleIdx="0" presStyleCnt="4" custLinFactNeighborY="-37043">
        <dgm:presLayoutVars>
          <dgm:chMax val="0"/>
          <dgm:bulletEnabled val="1"/>
        </dgm:presLayoutVars>
      </dgm:prSet>
      <dgm:spPr/>
    </dgm:pt>
    <dgm:pt modelId="{C608CC7D-0354-4A73-9E32-C34A021EA1D8}" type="pres">
      <dgm:prSet presAssocID="{A5BBA6C2-D43F-4CB0-956B-93381D45D168}" presName="childText" presStyleLbl="revTx" presStyleIdx="0" presStyleCnt="2" custLinFactNeighborY="-71241">
        <dgm:presLayoutVars>
          <dgm:bulletEnabled val="1"/>
        </dgm:presLayoutVars>
      </dgm:prSet>
      <dgm:spPr/>
    </dgm:pt>
    <dgm:pt modelId="{E2D05407-8C9F-4D3E-A2C6-4979F7CE1CE6}" type="pres">
      <dgm:prSet presAssocID="{B2041AA6-AF20-4FFD-A14F-F9441CEE569D}" presName="parentText" presStyleLbl="node1" presStyleIdx="1" presStyleCnt="4" custLinFactY="-89895" custLinFactNeighborY="-100000">
        <dgm:presLayoutVars>
          <dgm:chMax val="0"/>
          <dgm:bulletEnabled val="1"/>
        </dgm:presLayoutVars>
      </dgm:prSet>
      <dgm:spPr/>
    </dgm:pt>
    <dgm:pt modelId="{EF1916F6-9177-4721-B962-9715C78CE29D}" type="pres">
      <dgm:prSet presAssocID="{130F3502-6914-470B-B2C9-EE7D37ED6156}" presName="spacer" presStyleCnt="0"/>
      <dgm:spPr/>
    </dgm:pt>
    <dgm:pt modelId="{51188DA1-7205-4370-8E31-C101B52AF5AB}" type="pres">
      <dgm:prSet presAssocID="{E9B98A7D-2345-41E1-A214-37BF0D3E9868}" presName="parentText" presStyleLbl="node1" presStyleIdx="2" presStyleCnt="4" custLinFactY="-29777" custLinFactNeighborY="-100000">
        <dgm:presLayoutVars>
          <dgm:chMax val="0"/>
          <dgm:bulletEnabled val="1"/>
        </dgm:presLayoutVars>
      </dgm:prSet>
      <dgm:spPr/>
    </dgm:pt>
    <dgm:pt modelId="{5415E233-223F-477B-8A28-E311965074BC}" type="pres">
      <dgm:prSet presAssocID="{2A3B3AC4-2F68-4A1C-B1D9-5D9DBC38C28E}" presName="spacer" presStyleCnt="0"/>
      <dgm:spPr/>
    </dgm:pt>
    <dgm:pt modelId="{CF3EFDCA-BC93-434A-9988-65746F7DEBE6}" type="pres">
      <dgm:prSet presAssocID="{A5956EBA-D4FD-4C75-8935-957E7489D377}" presName="parentText" presStyleLbl="node1" presStyleIdx="3" presStyleCnt="4" custLinFactNeighborY="-1061">
        <dgm:presLayoutVars>
          <dgm:chMax val="0"/>
          <dgm:bulletEnabled val="1"/>
        </dgm:presLayoutVars>
      </dgm:prSet>
      <dgm:spPr/>
    </dgm:pt>
    <dgm:pt modelId="{D49F37B1-A961-461B-9241-A503A227F319}" type="pres">
      <dgm:prSet presAssocID="{A5956EBA-D4FD-4C75-8935-957E7489D377}" presName="childText" presStyleLbl="revTx" presStyleIdx="1" presStyleCnt="2">
        <dgm:presLayoutVars>
          <dgm:bulletEnabled val="1"/>
        </dgm:presLayoutVars>
      </dgm:prSet>
      <dgm:spPr/>
    </dgm:pt>
  </dgm:ptLst>
  <dgm:cxnLst>
    <dgm:cxn modelId="{3E0BC201-F204-4DC8-9C9D-5CFC37BD6FCA}" type="presOf" srcId="{A5956EBA-D4FD-4C75-8935-957E7489D377}" destId="{CF3EFDCA-BC93-434A-9988-65746F7DEBE6}" srcOrd="0" destOrd="0" presId="urn:microsoft.com/office/officeart/2005/8/layout/vList2"/>
    <dgm:cxn modelId="{3A59B605-BA94-4104-9F71-5F8CD6C53C98}" srcId="{A5BBA6C2-D43F-4CB0-956B-93381D45D168}" destId="{22C9D01C-A1F9-4C10-9CFB-38AD09D77C57}" srcOrd="0" destOrd="0" parTransId="{0A6C7DAB-FEAC-4E78-BCE9-0F14A061A063}" sibTransId="{7B46D147-BC7D-4110-995F-4C0C368C4522}"/>
    <dgm:cxn modelId="{644C5208-FAB9-4AB8-9A6A-6E924E668748}" srcId="{7F76A490-6ED5-40BF-8213-38F761A6B831}" destId="{E9B98A7D-2345-41E1-A214-37BF0D3E9868}" srcOrd="2" destOrd="0" parTransId="{5364A435-72F9-4DC6-A06F-2F327C8BEAAB}" sibTransId="{2A3B3AC4-2F68-4A1C-B1D9-5D9DBC38C28E}"/>
    <dgm:cxn modelId="{94E6AC2D-C3B1-43CE-A0BA-C5932E548025}" srcId="{A5956EBA-D4FD-4C75-8935-957E7489D377}" destId="{29C9EC3D-0FBE-467B-93ED-DBB4C6DEBF29}" srcOrd="0" destOrd="0" parTransId="{E08A0F22-6201-4EE5-8BBA-4B2834CA1AD2}" sibTransId="{1A016696-017A-447D-9DD2-2D6E326B473F}"/>
    <dgm:cxn modelId="{2A740865-5C1E-40A0-8657-8705B470C83D}" type="presOf" srcId="{29C9EC3D-0FBE-467B-93ED-DBB4C6DEBF29}" destId="{D49F37B1-A961-461B-9241-A503A227F319}" srcOrd="0" destOrd="0" presId="urn:microsoft.com/office/officeart/2005/8/layout/vList2"/>
    <dgm:cxn modelId="{1D2BD74B-ADCF-44C4-B2BE-0A5981661B3C}" type="presOf" srcId="{F03A0762-B845-406A-AB80-CD97977F1EFF}" destId="{C608CC7D-0354-4A73-9E32-C34A021EA1D8}" srcOrd="0" destOrd="3" presId="urn:microsoft.com/office/officeart/2005/8/layout/vList2"/>
    <dgm:cxn modelId="{0B7E164E-FD71-4752-8A79-8F79AF6F9FBC}" type="presOf" srcId="{7F76A490-6ED5-40BF-8213-38F761A6B831}" destId="{07050198-C41D-458F-A75C-AE2CFA383862}" srcOrd="0" destOrd="0" presId="urn:microsoft.com/office/officeart/2005/8/layout/vList2"/>
    <dgm:cxn modelId="{1E329D53-F553-42CF-B740-C3FC84B57337}" srcId="{A5BBA6C2-D43F-4CB0-956B-93381D45D168}" destId="{7F3AF6B1-B976-46EF-B5A1-7F67651351BD}" srcOrd="2" destOrd="0" parTransId="{200A4047-A591-4360-916E-4F3B4834DA60}" sibTransId="{0FE99718-3F09-4BCF-BF28-A522794E45E6}"/>
    <dgm:cxn modelId="{AD071976-E20F-4A0B-8518-477E3A539DD7}" srcId="{7F76A490-6ED5-40BF-8213-38F761A6B831}" destId="{A5956EBA-D4FD-4C75-8935-957E7489D377}" srcOrd="3" destOrd="0" parTransId="{8CC2C85A-B864-4457-8713-880F9DECA5B1}" sibTransId="{388B1F4E-7F68-4061-8F03-91E25DEB979A}"/>
    <dgm:cxn modelId="{6D7C6556-0A91-4FB8-8CE3-D637DCA9D7C4}" srcId="{7F76A490-6ED5-40BF-8213-38F761A6B831}" destId="{B2041AA6-AF20-4FFD-A14F-F9441CEE569D}" srcOrd="1" destOrd="0" parTransId="{0D24D4ED-ECB7-43E3-AE78-8C662F66128C}" sibTransId="{130F3502-6914-470B-B2C9-EE7D37ED6156}"/>
    <dgm:cxn modelId="{7C6F1578-0898-497C-856A-BA01E9F425C1}" type="presOf" srcId="{A5BBA6C2-D43F-4CB0-956B-93381D45D168}" destId="{2B2960EA-BEC4-46D1-9A8C-BED7144CFE6C}" srcOrd="0" destOrd="0" presId="urn:microsoft.com/office/officeart/2005/8/layout/vList2"/>
    <dgm:cxn modelId="{5A69A67A-0F1F-458C-BC5C-F683C4D57F39}" type="presOf" srcId="{B2041AA6-AF20-4FFD-A14F-F9441CEE569D}" destId="{E2D05407-8C9F-4D3E-A2C6-4979F7CE1CE6}" srcOrd="0" destOrd="0" presId="urn:microsoft.com/office/officeart/2005/8/layout/vList2"/>
    <dgm:cxn modelId="{ADFB5983-C2D0-4A78-8948-3162584A11DE}" srcId="{A5BBA6C2-D43F-4CB0-956B-93381D45D168}" destId="{E8773100-D3F0-484E-9F6D-EA4F60DBBB69}" srcOrd="1" destOrd="0" parTransId="{7EF65189-2DFE-401B-97F9-96223A6D8303}" sibTransId="{260C4403-4760-4F18-8CB4-99C0057682DD}"/>
    <dgm:cxn modelId="{80DD018D-908F-4B11-9F04-A9DCB6E920AE}" type="presOf" srcId="{E9B98A7D-2345-41E1-A214-37BF0D3E9868}" destId="{51188DA1-7205-4370-8E31-C101B52AF5AB}" srcOrd="0" destOrd="0" presId="urn:microsoft.com/office/officeart/2005/8/layout/vList2"/>
    <dgm:cxn modelId="{A74795A4-6E19-421F-BEB4-18B85C975041}" type="presOf" srcId="{22C9D01C-A1F9-4C10-9CFB-38AD09D77C57}" destId="{C608CC7D-0354-4A73-9E32-C34A021EA1D8}" srcOrd="0" destOrd="0" presId="urn:microsoft.com/office/officeart/2005/8/layout/vList2"/>
    <dgm:cxn modelId="{5C90F1AA-4E8E-4490-AEB3-1EAF1AC47ED9}" type="presOf" srcId="{7F3AF6B1-B976-46EF-B5A1-7F67651351BD}" destId="{C608CC7D-0354-4A73-9E32-C34A021EA1D8}" srcOrd="0" destOrd="2" presId="urn:microsoft.com/office/officeart/2005/8/layout/vList2"/>
    <dgm:cxn modelId="{02521EBE-A389-4AEC-919D-F2B7E7349A57}" srcId="{A5956EBA-D4FD-4C75-8935-957E7489D377}" destId="{F510921E-AEEB-4E6B-8989-4362C26B206D}" srcOrd="1" destOrd="0" parTransId="{8776EC64-804F-4858-9171-9334EE7C2C73}" sibTransId="{63EBD2F3-ECEE-4B34-9CC2-07756EC79859}"/>
    <dgm:cxn modelId="{9A7B45C8-1D4A-4B29-B512-335E90CB6464}" type="presOf" srcId="{E8773100-D3F0-484E-9F6D-EA4F60DBBB69}" destId="{C608CC7D-0354-4A73-9E32-C34A021EA1D8}" srcOrd="0" destOrd="1" presId="urn:microsoft.com/office/officeart/2005/8/layout/vList2"/>
    <dgm:cxn modelId="{E02DFFCE-16DD-4D9D-8089-8EFFC3835887}" type="presOf" srcId="{F510921E-AEEB-4E6B-8989-4362C26B206D}" destId="{D49F37B1-A961-461B-9241-A503A227F319}" srcOrd="0" destOrd="1" presId="urn:microsoft.com/office/officeart/2005/8/layout/vList2"/>
    <dgm:cxn modelId="{DB6E77D9-3DE9-4835-83A8-DD4CD5276070}" srcId="{A5BBA6C2-D43F-4CB0-956B-93381D45D168}" destId="{F03A0762-B845-406A-AB80-CD97977F1EFF}" srcOrd="3" destOrd="0" parTransId="{650DFE9F-51D4-4B84-A666-30C3A0A29A2F}" sibTransId="{EA18DE78-0B82-4BBD-98AF-4AB2217A6931}"/>
    <dgm:cxn modelId="{08604DEA-9FF6-4A55-A211-F8F8E824FA89}" srcId="{7F76A490-6ED5-40BF-8213-38F761A6B831}" destId="{A5BBA6C2-D43F-4CB0-956B-93381D45D168}" srcOrd="0" destOrd="0" parTransId="{78E4E785-C00B-4C09-865B-5C6714C0B52A}" sibTransId="{A0F62B0D-4F7B-40A4-9A7B-1F12B1EDDBF7}"/>
    <dgm:cxn modelId="{A00F9A96-3161-43DB-823B-69C70C959FD5}" type="presParOf" srcId="{07050198-C41D-458F-A75C-AE2CFA383862}" destId="{2B2960EA-BEC4-46D1-9A8C-BED7144CFE6C}" srcOrd="0" destOrd="0" presId="urn:microsoft.com/office/officeart/2005/8/layout/vList2"/>
    <dgm:cxn modelId="{7C75ADBB-750E-4743-A7B1-52A77591F85D}" type="presParOf" srcId="{07050198-C41D-458F-A75C-AE2CFA383862}" destId="{C608CC7D-0354-4A73-9E32-C34A021EA1D8}" srcOrd="1" destOrd="0" presId="urn:microsoft.com/office/officeart/2005/8/layout/vList2"/>
    <dgm:cxn modelId="{CE427109-EB45-43FC-BF9D-9580BA984851}" type="presParOf" srcId="{07050198-C41D-458F-A75C-AE2CFA383862}" destId="{E2D05407-8C9F-4D3E-A2C6-4979F7CE1CE6}" srcOrd="2" destOrd="0" presId="urn:microsoft.com/office/officeart/2005/8/layout/vList2"/>
    <dgm:cxn modelId="{0DA8D6DE-9F4F-4E71-9D78-0CB65BB33894}" type="presParOf" srcId="{07050198-C41D-458F-A75C-AE2CFA383862}" destId="{EF1916F6-9177-4721-B962-9715C78CE29D}" srcOrd="3" destOrd="0" presId="urn:microsoft.com/office/officeart/2005/8/layout/vList2"/>
    <dgm:cxn modelId="{2365AF66-2DC7-4B80-AEBF-FED55FF98CCF}" type="presParOf" srcId="{07050198-C41D-458F-A75C-AE2CFA383862}" destId="{51188DA1-7205-4370-8E31-C101B52AF5AB}" srcOrd="4" destOrd="0" presId="urn:microsoft.com/office/officeart/2005/8/layout/vList2"/>
    <dgm:cxn modelId="{957A78F5-32DC-4CC5-A0FB-F5B75735AECB}" type="presParOf" srcId="{07050198-C41D-458F-A75C-AE2CFA383862}" destId="{5415E233-223F-477B-8A28-E311965074BC}" srcOrd="5" destOrd="0" presId="urn:microsoft.com/office/officeart/2005/8/layout/vList2"/>
    <dgm:cxn modelId="{4C72D5D2-7B30-4048-91BA-CE7F129E4017}" type="presParOf" srcId="{07050198-C41D-458F-A75C-AE2CFA383862}" destId="{CF3EFDCA-BC93-434A-9988-65746F7DEBE6}" srcOrd="6" destOrd="0" presId="urn:microsoft.com/office/officeart/2005/8/layout/vList2"/>
    <dgm:cxn modelId="{F226785A-B00F-4631-A6E1-D6AC501C058A}" type="presParOf" srcId="{07050198-C41D-458F-A75C-AE2CFA383862}" destId="{D49F37B1-A961-461B-9241-A503A227F319}"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D0D08A-31CB-458D-BBB0-39D5E778340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1F9D053-C1F4-483D-98F6-1B890085272A}">
      <dgm:prSet/>
      <dgm:spPr/>
      <dgm:t>
        <a:bodyPr/>
        <a:lstStyle/>
        <a:p>
          <a:pPr>
            <a:lnSpc>
              <a:spcPct val="100000"/>
            </a:lnSpc>
          </a:pPr>
          <a:r>
            <a:rPr lang="en-GB" dirty="0"/>
            <a:t>10–30 minutes of activity  effective when 181 to 249 mg/dL (10.0-13.9 mmol/L)</a:t>
          </a:r>
        </a:p>
        <a:p>
          <a:pPr>
            <a:lnSpc>
              <a:spcPct val="100000"/>
            </a:lnSpc>
          </a:pPr>
          <a:r>
            <a:rPr lang="en-GB" dirty="0"/>
            <a:t>Low risk of hypoglycaemia. </a:t>
          </a:r>
        </a:p>
        <a:p>
          <a:pPr>
            <a:lnSpc>
              <a:spcPct val="100000"/>
            </a:lnSpc>
          </a:pPr>
          <a:r>
            <a:rPr lang="en-GB" b="1" dirty="0"/>
            <a:t>If bolus insulin within 4 hours</a:t>
          </a:r>
          <a:endParaRPr lang="en-US" dirty="0"/>
        </a:p>
      </dgm:t>
    </dgm:pt>
    <dgm:pt modelId="{52F59754-A41B-4F6A-AC12-E55E72F0D786}" type="parTrans" cxnId="{01A72B16-3CFA-434A-A83E-9DF40A6434ED}">
      <dgm:prSet/>
      <dgm:spPr/>
      <dgm:t>
        <a:bodyPr/>
        <a:lstStyle/>
        <a:p>
          <a:endParaRPr lang="en-US"/>
        </a:p>
      </dgm:t>
    </dgm:pt>
    <dgm:pt modelId="{867124F7-E41C-40A7-8452-00E17014ED28}" type="sibTrans" cxnId="{01A72B16-3CFA-434A-A83E-9DF40A6434ED}">
      <dgm:prSet/>
      <dgm:spPr/>
      <dgm:t>
        <a:bodyPr/>
        <a:lstStyle/>
        <a:p>
          <a:endParaRPr lang="en-US"/>
        </a:p>
      </dgm:t>
    </dgm:pt>
    <dgm:pt modelId="{D7AAE88D-AE43-40C0-B804-330BCFEE5BA4}">
      <dgm:prSet/>
      <dgm:spPr/>
      <dgm:t>
        <a:bodyPr/>
        <a:lstStyle/>
        <a:p>
          <a:pPr>
            <a:lnSpc>
              <a:spcPct val="100000"/>
            </a:lnSpc>
          </a:pPr>
          <a:r>
            <a:rPr lang="en-GB" dirty="0"/>
            <a:t>For glucose levels above 250 mg/dL (13.9 mmol/L), check for ketones:</a:t>
          </a:r>
        </a:p>
        <a:p>
          <a:pPr>
            <a:lnSpc>
              <a:spcPct val="100000"/>
            </a:lnSpc>
          </a:pPr>
          <a:r>
            <a:rPr lang="en-GB" dirty="0"/>
            <a:t>If ketones &gt;0.6 mmol/L, only use insulin to correct </a:t>
          </a:r>
        </a:p>
        <a:p>
          <a:pPr>
            <a:lnSpc>
              <a:spcPct val="100000"/>
            </a:lnSpc>
          </a:pPr>
          <a:r>
            <a:rPr lang="en-GB" dirty="0"/>
            <a:t>If ketones &lt;0.6 mmol/L, provide a 50% correction before physical activity.</a:t>
          </a:r>
          <a:endParaRPr lang="en-US" dirty="0"/>
        </a:p>
      </dgm:t>
    </dgm:pt>
    <dgm:pt modelId="{B2E2514D-3579-4739-AAC1-B2E64B11E150}" type="parTrans" cxnId="{1030E2F1-354F-4C0F-A79A-84C3857E253F}">
      <dgm:prSet/>
      <dgm:spPr/>
      <dgm:t>
        <a:bodyPr/>
        <a:lstStyle/>
        <a:p>
          <a:endParaRPr lang="en-US"/>
        </a:p>
      </dgm:t>
    </dgm:pt>
    <dgm:pt modelId="{6CA8BBD0-1C8A-4B71-9F2A-622ED1AB318C}" type="sibTrans" cxnId="{1030E2F1-354F-4C0F-A79A-84C3857E253F}">
      <dgm:prSet/>
      <dgm:spPr/>
      <dgm:t>
        <a:bodyPr/>
        <a:lstStyle/>
        <a:p>
          <a:endParaRPr lang="en-US"/>
        </a:p>
      </dgm:t>
    </dgm:pt>
    <dgm:pt modelId="{E2FC03C3-CA47-44A9-AC97-1835170E756D}">
      <dgm:prSet/>
      <dgm:spPr/>
      <dgm:t>
        <a:bodyPr/>
        <a:lstStyle/>
        <a:p>
          <a:pPr>
            <a:lnSpc>
              <a:spcPct val="100000"/>
            </a:lnSpc>
          </a:pPr>
          <a:r>
            <a:rPr lang="en-GB" dirty="0"/>
            <a:t>This strategy should be used </a:t>
          </a:r>
          <a:r>
            <a:rPr lang="en-GB" b="0" dirty="0"/>
            <a:t>at the </a:t>
          </a:r>
          <a:r>
            <a:rPr lang="en-GB" b="1" dirty="0"/>
            <a:t>discretion </a:t>
          </a:r>
          <a:r>
            <a:rPr lang="en-GB" b="0" dirty="0"/>
            <a:t>of the individual with type 1 diabetes, </a:t>
          </a:r>
        </a:p>
        <a:p>
          <a:pPr>
            <a:lnSpc>
              <a:spcPct val="100000"/>
            </a:lnSpc>
          </a:pPr>
          <a:r>
            <a:rPr lang="en-GB" b="1" dirty="0"/>
            <a:t>Would the glucose have dropped without the activity?</a:t>
          </a:r>
          <a:endParaRPr lang="en-US" b="1" dirty="0"/>
        </a:p>
      </dgm:t>
    </dgm:pt>
    <dgm:pt modelId="{7A86679B-9127-4E5D-A979-9CBD5F2431BB}" type="parTrans" cxnId="{32D5C82F-7D5A-4515-BC0B-40DC57EB9D2E}">
      <dgm:prSet/>
      <dgm:spPr/>
      <dgm:t>
        <a:bodyPr/>
        <a:lstStyle/>
        <a:p>
          <a:endParaRPr lang="en-US"/>
        </a:p>
      </dgm:t>
    </dgm:pt>
    <dgm:pt modelId="{C01F9518-0197-4B64-8149-45AC259CF4CB}" type="sibTrans" cxnId="{32D5C82F-7D5A-4515-BC0B-40DC57EB9D2E}">
      <dgm:prSet/>
      <dgm:spPr/>
      <dgm:t>
        <a:bodyPr/>
        <a:lstStyle/>
        <a:p>
          <a:endParaRPr lang="en-US"/>
        </a:p>
      </dgm:t>
    </dgm:pt>
    <dgm:pt modelId="{D064DDFD-A206-46F4-AF52-1D7E9409795F}" type="pres">
      <dgm:prSet presAssocID="{74D0D08A-31CB-458D-BBB0-39D5E7783409}" presName="root" presStyleCnt="0">
        <dgm:presLayoutVars>
          <dgm:dir/>
          <dgm:resizeHandles val="exact"/>
        </dgm:presLayoutVars>
      </dgm:prSet>
      <dgm:spPr/>
    </dgm:pt>
    <dgm:pt modelId="{4B3F8E55-D215-45B9-B7EB-5CAB332FB0B7}" type="pres">
      <dgm:prSet presAssocID="{71F9D053-C1F4-483D-98F6-1B890085272A}" presName="compNode" presStyleCnt="0"/>
      <dgm:spPr/>
    </dgm:pt>
    <dgm:pt modelId="{CC08DCFD-E9F3-418A-9DAD-687F894FEA28}" type="pres">
      <dgm:prSet presAssocID="{71F9D053-C1F4-483D-98F6-1B890085272A}" presName="bgRect" presStyleLbl="bgShp" presStyleIdx="0" presStyleCnt="3"/>
      <dgm:spPr/>
    </dgm:pt>
    <dgm:pt modelId="{405371F9-9036-489E-BB2E-BB7304780A1B}" type="pres">
      <dgm:prSet presAssocID="{71F9D053-C1F4-483D-98F6-1B890085272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nut"/>
        </a:ext>
      </dgm:extLst>
    </dgm:pt>
    <dgm:pt modelId="{A54BF21A-F493-4ED7-9D62-8D9D222E2E26}" type="pres">
      <dgm:prSet presAssocID="{71F9D053-C1F4-483D-98F6-1B890085272A}" presName="spaceRect" presStyleCnt="0"/>
      <dgm:spPr/>
    </dgm:pt>
    <dgm:pt modelId="{BB6FBC32-D597-42B8-8069-BB5C8D6C83A6}" type="pres">
      <dgm:prSet presAssocID="{71F9D053-C1F4-483D-98F6-1B890085272A}" presName="parTx" presStyleLbl="revTx" presStyleIdx="0" presStyleCnt="3">
        <dgm:presLayoutVars>
          <dgm:chMax val="0"/>
          <dgm:chPref val="0"/>
        </dgm:presLayoutVars>
      </dgm:prSet>
      <dgm:spPr/>
    </dgm:pt>
    <dgm:pt modelId="{D13B32DB-DEE6-4705-B94A-DC086A5D6C36}" type="pres">
      <dgm:prSet presAssocID="{867124F7-E41C-40A7-8452-00E17014ED28}" presName="sibTrans" presStyleCnt="0"/>
      <dgm:spPr/>
    </dgm:pt>
    <dgm:pt modelId="{47A75A81-42E9-4581-A573-D9D920ED3906}" type="pres">
      <dgm:prSet presAssocID="{D7AAE88D-AE43-40C0-B804-330BCFEE5BA4}" presName="compNode" presStyleCnt="0"/>
      <dgm:spPr/>
    </dgm:pt>
    <dgm:pt modelId="{FBCEBC03-9800-427D-B31F-39DD1A25B186}" type="pres">
      <dgm:prSet presAssocID="{D7AAE88D-AE43-40C0-B804-330BCFEE5BA4}" presName="bgRect" presStyleLbl="bgShp" presStyleIdx="1" presStyleCnt="3"/>
      <dgm:spPr/>
    </dgm:pt>
    <dgm:pt modelId="{20B40513-C82A-4D4B-88AA-EDDF9DD3B352}" type="pres">
      <dgm:prSet presAssocID="{D7AAE88D-AE43-40C0-B804-330BCFEE5BA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alk"/>
        </a:ext>
      </dgm:extLst>
    </dgm:pt>
    <dgm:pt modelId="{1E072377-B822-4B26-ABB0-10AA47D251CC}" type="pres">
      <dgm:prSet presAssocID="{D7AAE88D-AE43-40C0-B804-330BCFEE5BA4}" presName="spaceRect" presStyleCnt="0"/>
      <dgm:spPr/>
    </dgm:pt>
    <dgm:pt modelId="{C15F3843-3BDE-4BA3-A1BC-96C092AF1EA0}" type="pres">
      <dgm:prSet presAssocID="{D7AAE88D-AE43-40C0-B804-330BCFEE5BA4}" presName="parTx" presStyleLbl="revTx" presStyleIdx="1" presStyleCnt="3">
        <dgm:presLayoutVars>
          <dgm:chMax val="0"/>
          <dgm:chPref val="0"/>
        </dgm:presLayoutVars>
      </dgm:prSet>
      <dgm:spPr/>
    </dgm:pt>
    <dgm:pt modelId="{35BED4E4-2724-4F42-87BE-46EDF6AEB0E1}" type="pres">
      <dgm:prSet presAssocID="{6CA8BBD0-1C8A-4B71-9F2A-622ED1AB318C}" presName="sibTrans" presStyleCnt="0"/>
      <dgm:spPr/>
    </dgm:pt>
    <dgm:pt modelId="{219CBA07-8166-455D-9C21-33B1DC23C07D}" type="pres">
      <dgm:prSet presAssocID="{E2FC03C3-CA47-44A9-AC97-1835170E756D}" presName="compNode" presStyleCnt="0"/>
      <dgm:spPr/>
    </dgm:pt>
    <dgm:pt modelId="{FC64BC60-5AA8-4995-9C7E-033AB56871B8}" type="pres">
      <dgm:prSet presAssocID="{E2FC03C3-CA47-44A9-AC97-1835170E756D}" presName="bgRect" presStyleLbl="bgShp" presStyleIdx="2" presStyleCnt="3"/>
      <dgm:spPr/>
    </dgm:pt>
    <dgm:pt modelId="{955128A2-2B2D-4CAE-BE25-3B9306B359A6}" type="pres">
      <dgm:prSet presAssocID="{E2FC03C3-CA47-44A9-AC97-1835170E756D}" presName="iconRect" presStyleLbl="node1" presStyleIdx="2" presStyleCnt="3"/>
      <dgm:spPr/>
    </dgm:pt>
    <dgm:pt modelId="{39F5D70F-0B6C-4781-86F8-D70E5FC3A965}" type="pres">
      <dgm:prSet presAssocID="{E2FC03C3-CA47-44A9-AC97-1835170E756D}" presName="spaceRect" presStyleCnt="0"/>
      <dgm:spPr/>
    </dgm:pt>
    <dgm:pt modelId="{60D9FE74-7D99-4F63-ACB5-943456A54B52}" type="pres">
      <dgm:prSet presAssocID="{E2FC03C3-CA47-44A9-AC97-1835170E756D}" presName="parTx" presStyleLbl="revTx" presStyleIdx="2" presStyleCnt="3">
        <dgm:presLayoutVars>
          <dgm:chMax val="0"/>
          <dgm:chPref val="0"/>
        </dgm:presLayoutVars>
      </dgm:prSet>
      <dgm:spPr/>
    </dgm:pt>
  </dgm:ptLst>
  <dgm:cxnLst>
    <dgm:cxn modelId="{01A72B16-3CFA-434A-A83E-9DF40A6434ED}" srcId="{74D0D08A-31CB-458D-BBB0-39D5E7783409}" destId="{71F9D053-C1F4-483D-98F6-1B890085272A}" srcOrd="0" destOrd="0" parTransId="{52F59754-A41B-4F6A-AC12-E55E72F0D786}" sibTransId="{867124F7-E41C-40A7-8452-00E17014ED28}"/>
    <dgm:cxn modelId="{32D5C82F-7D5A-4515-BC0B-40DC57EB9D2E}" srcId="{74D0D08A-31CB-458D-BBB0-39D5E7783409}" destId="{E2FC03C3-CA47-44A9-AC97-1835170E756D}" srcOrd="2" destOrd="0" parTransId="{7A86679B-9127-4E5D-A979-9CBD5F2431BB}" sibTransId="{C01F9518-0197-4B64-8149-45AC259CF4CB}"/>
    <dgm:cxn modelId="{E1EB6C9C-8CEF-45E7-A0A0-85E301D96B6E}" type="presOf" srcId="{D7AAE88D-AE43-40C0-B804-330BCFEE5BA4}" destId="{C15F3843-3BDE-4BA3-A1BC-96C092AF1EA0}" srcOrd="0" destOrd="0" presId="urn:microsoft.com/office/officeart/2018/2/layout/IconVerticalSolidList"/>
    <dgm:cxn modelId="{E4CAA7B5-F29B-4345-88D7-761E56DEA1C7}" type="presOf" srcId="{74D0D08A-31CB-458D-BBB0-39D5E7783409}" destId="{D064DDFD-A206-46F4-AF52-1D7E9409795F}" srcOrd="0" destOrd="0" presId="urn:microsoft.com/office/officeart/2018/2/layout/IconVerticalSolidList"/>
    <dgm:cxn modelId="{C1DA38DF-DBC6-4BEB-83E2-FB88E6F152A6}" type="presOf" srcId="{71F9D053-C1F4-483D-98F6-1B890085272A}" destId="{BB6FBC32-D597-42B8-8069-BB5C8D6C83A6}" srcOrd="0" destOrd="0" presId="urn:microsoft.com/office/officeart/2018/2/layout/IconVerticalSolidList"/>
    <dgm:cxn modelId="{79A597E3-50C4-4BAC-86EE-C60C245AFDB3}" type="presOf" srcId="{E2FC03C3-CA47-44A9-AC97-1835170E756D}" destId="{60D9FE74-7D99-4F63-ACB5-943456A54B52}" srcOrd="0" destOrd="0" presId="urn:microsoft.com/office/officeart/2018/2/layout/IconVerticalSolidList"/>
    <dgm:cxn modelId="{1030E2F1-354F-4C0F-A79A-84C3857E253F}" srcId="{74D0D08A-31CB-458D-BBB0-39D5E7783409}" destId="{D7AAE88D-AE43-40C0-B804-330BCFEE5BA4}" srcOrd="1" destOrd="0" parTransId="{B2E2514D-3579-4739-AAC1-B2E64B11E150}" sibTransId="{6CA8BBD0-1C8A-4B71-9F2A-622ED1AB318C}"/>
    <dgm:cxn modelId="{721A817F-EBBD-4FCA-991F-69831D335D5A}" type="presParOf" srcId="{D064DDFD-A206-46F4-AF52-1D7E9409795F}" destId="{4B3F8E55-D215-45B9-B7EB-5CAB332FB0B7}" srcOrd="0" destOrd="0" presId="urn:microsoft.com/office/officeart/2018/2/layout/IconVerticalSolidList"/>
    <dgm:cxn modelId="{0C8916E5-B4FD-4B52-A5EE-B9E250A197F3}" type="presParOf" srcId="{4B3F8E55-D215-45B9-B7EB-5CAB332FB0B7}" destId="{CC08DCFD-E9F3-418A-9DAD-687F894FEA28}" srcOrd="0" destOrd="0" presId="urn:microsoft.com/office/officeart/2018/2/layout/IconVerticalSolidList"/>
    <dgm:cxn modelId="{C1E826DF-6F17-4C35-A6B0-FC43772A8507}" type="presParOf" srcId="{4B3F8E55-D215-45B9-B7EB-5CAB332FB0B7}" destId="{405371F9-9036-489E-BB2E-BB7304780A1B}" srcOrd="1" destOrd="0" presId="urn:microsoft.com/office/officeart/2018/2/layout/IconVerticalSolidList"/>
    <dgm:cxn modelId="{F59BBC5A-E100-4AA3-8682-26C73D81AF99}" type="presParOf" srcId="{4B3F8E55-D215-45B9-B7EB-5CAB332FB0B7}" destId="{A54BF21A-F493-4ED7-9D62-8D9D222E2E26}" srcOrd="2" destOrd="0" presId="urn:microsoft.com/office/officeart/2018/2/layout/IconVerticalSolidList"/>
    <dgm:cxn modelId="{6F0C0AA2-3728-4659-8092-578E190FA82F}" type="presParOf" srcId="{4B3F8E55-D215-45B9-B7EB-5CAB332FB0B7}" destId="{BB6FBC32-D597-42B8-8069-BB5C8D6C83A6}" srcOrd="3" destOrd="0" presId="urn:microsoft.com/office/officeart/2018/2/layout/IconVerticalSolidList"/>
    <dgm:cxn modelId="{45882B3A-12F6-49A9-B7A1-628F13759014}" type="presParOf" srcId="{D064DDFD-A206-46F4-AF52-1D7E9409795F}" destId="{D13B32DB-DEE6-4705-B94A-DC086A5D6C36}" srcOrd="1" destOrd="0" presId="urn:microsoft.com/office/officeart/2018/2/layout/IconVerticalSolidList"/>
    <dgm:cxn modelId="{1DDE2436-B5A5-4659-ACD3-BB35607D7774}" type="presParOf" srcId="{D064DDFD-A206-46F4-AF52-1D7E9409795F}" destId="{47A75A81-42E9-4581-A573-D9D920ED3906}" srcOrd="2" destOrd="0" presId="urn:microsoft.com/office/officeart/2018/2/layout/IconVerticalSolidList"/>
    <dgm:cxn modelId="{69963A0E-3457-4A38-93D6-20080A1129B0}" type="presParOf" srcId="{47A75A81-42E9-4581-A573-D9D920ED3906}" destId="{FBCEBC03-9800-427D-B31F-39DD1A25B186}" srcOrd="0" destOrd="0" presId="urn:microsoft.com/office/officeart/2018/2/layout/IconVerticalSolidList"/>
    <dgm:cxn modelId="{CF824DE3-E198-4FF8-8B83-29F6915F661B}" type="presParOf" srcId="{47A75A81-42E9-4581-A573-D9D920ED3906}" destId="{20B40513-C82A-4D4B-88AA-EDDF9DD3B352}" srcOrd="1" destOrd="0" presId="urn:microsoft.com/office/officeart/2018/2/layout/IconVerticalSolidList"/>
    <dgm:cxn modelId="{D2F7A206-6DF3-40AA-9599-BB3CBAECAF96}" type="presParOf" srcId="{47A75A81-42E9-4581-A573-D9D920ED3906}" destId="{1E072377-B822-4B26-ABB0-10AA47D251CC}" srcOrd="2" destOrd="0" presId="urn:microsoft.com/office/officeart/2018/2/layout/IconVerticalSolidList"/>
    <dgm:cxn modelId="{F7367ED3-D9E2-4B34-B490-8AF6C9200483}" type="presParOf" srcId="{47A75A81-42E9-4581-A573-D9D920ED3906}" destId="{C15F3843-3BDE-4BA3-A1BC-96C092AF1EA0}" srcOrd="3" destOrd="0" presId="urn:microsoft.com/office/officeart/2018/2/layout/IconVerticalSolidList"/>
    <dgm:cxn modelId="{D16129B4-84D0-49CA-93DC-5ED2C75C5A5D}" type="presParOf" srcId="{D064DDFD-A206-46F4-AF52-1D7E9409795F}" destId="{35BED4E4-2724-4F42-87BE-46EDF6AEB0E1}" srcOrd="3" destOrd="0" presId="urn:microsoft.com/office/officeart/2018/2/layout/IconVerticalSolidList"/>
    <dgm:cxn modelId="{EE22E626-A680-4ADB-81A5-155FF88A68EF}" type="presParOf" srcId="{D064DDFD-A206-46F4-AF52-1D7E9409795F}" destId="{219CBA07-8166-455D-9C21-33B1DC23C07D}" srcOrd="4" destOrd="0" presId="urn:microsoft.com/office/officeart/2018/2/layout/IconVerticalSolidList"/>
    <dgm:cxn modelId="{6848A7A5-4C9D-4632-BEF1-34F74B473832}" type="presParOf" srcId="{219CBA07-8166-455D-9C21-33B1DC23C07D}" destId="{FC64BC60-5AA8-4995-9C7E-033AB56871B8}" srcOrd="0" destOrd="0" presId="urn:microsoft.com/office/officeart/2018/2/layout/IconVerticalSolidList"/>
    <dgm:cxn modelId="{6FB7D717-1425-408C-9CB1-DBCDB0469B10}" type="presParOf" srcId="{219CBA07-8166-455D-9C21-33B1DC23C07D}" destId="{955128A2-2B2D-4CAE-BE25-3B9306B359A6}" srcOrd="1" destOrd="0" presId="urn:microsoft.com/office/officeart/2018/2/layout/IconVerticalSolidList"/>
    <dgm:cxn modelId="{535053F2-9150-4C9E-972D-E5B79E9BD72C}" type="presParOf" srcId="{219CBA07-8166-455D-9C21-33B1DC23C07D}" destId="{39F5D70F-0B6C-4781-86F8-D70E5FC3A965}" srcOrd="2" destOrd="0" presId="urn:microsoft.com/office/officeart/2018/2/layout/IconVerticalSolidList"/>
    <dgm:cxn modelId="{F27A1C95-4854-43FE-BE67-CA31616AD902}" type="presParOf" srcId="{219CBA07-8166-455D-9C21-33B1DC23C07D}" destId="{60D9FE74-7D99-4F63-ACB5-943456A54B5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D0D08A-31CB-458D-BBB0-39D5E778340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1F9D053-C1F4-483D-98F6-1B890085272A}">
      <dgm:prSet/>
      <dgm:spPr/>
      <dgm:t>
        <a:bodyPr/>
        <a:lstStyle/>
        <a:p>
          <a:pPr>
            <a:lnSpc>
              <a:spcPct val="100000"/>
            </a:lnSpc>
          </a:pPr>
          <a:r>
            <a:rPr lang="en-GB" b="1" dirty="0"/>
            <a:t>3 every 30</a:t>
          </a:r>
          <a:r>
            <a:rPr lang="en-GB" dirty="0"/>
            <a:t>: 3-minute activity snacks throughout the day to optimise time in range </a:t>
          </a:r>
        </a:p>
        <a:p>
          <a:pPr>
            <a:lnSpc>
              <a:spcPct val="100000"/>
            </a:lnSpc>
          </a:pPr>
          <a:r>
            <a:rPr lang="en-GB" dirty="0"/>
            <a:t>(3.9-10.0 mmol/L or 70-180 mg/dL)</a:t>
          </a:r>
          <a:endParaRPr lang="en-US" dirty="0"/>
        </a:p>
      </dgm:t>
    </dgm:pt>
    <dgm:pt modelId="{52F59754-A41B-4F6A-AC12-E55E72F0D786}" type="parTrans" cxnId="{01A72B16-3CFA-434A-A83E-9DF40A6434ED}">
      <dgm:prSet/>
      <dgm:spPr/>
      <dgm:t>
        <a:bodyPr/>
        <a:lstStyle/>
        <a:p>
          <a:endParaRPr lang="en-US"/>
        </a:p>
      </dgm:t>
    </dgm:pt>
    <dgm:pt modelId="{867124F7-E41C-40A7-8452-00E17014ED28}" type="sibTrans" cxnId="{01A72B16-3CFA-434A-A83E-9DF40A6434ED}">
      <dgm:prSet/>
      <dgm:spPr/>
      <dgm:t>
        <a:bodyPr/>
        <a:lstStyle/>
        <a:p>
          <a:endParaRPr lang="en-US"/>
        </a:p>
      </dgm:t>
    </dgm:pt>
    <dgm:pt modelId="{D7AAE88D-AE43-40C0-B804-330BCFEE5BA4}">
      <dgm:prSet/>
      <dgm:spPr/>
      <dgm:t>
        <a:bodyPr/>
        <a:lstStyle/>
        <a:p>
          <a:pPr>
            <a:lnSpc>
              <a:spcPct val="100000"/>
            </a:lnSpc>
          </a:pPr>
          <a:r>
            <a:rPr lang="en-GB" b="1" dirty="0"/>
            <a:t>Before meals</a:t>
          </a:r>
          <a:r>
            <a:rPr lang="en-GB" dirty="0"/>
            <a:t>: 20 minutes walking to sensitise the body to insulin</a:t>
          </a:r>
        </a:p>
        <a:p>
          <a:pPr>
            <a:lnSpc>
              <a:spcPct val="100000"/>
            </a:lnSpc>
          </a:pPr>
          <a:r>
            <a:rPr lang="en-GB" b="1" dirty="0"/>
            <a:t>After-meals</a:t>
          </a:r>
          <a:r>
            <a:rPr lang="en-GB" dirty="0"/>
            <a:t>: 15-30 mins walking to stay in range (tight range)</a:t>
          </a:r>
          <a:endParaRPr lang="en-US" dirty="0"/>
        </a:p>
      </dgm:t>
    </dgm:pt>
    <dgm:pt modelId="{B2E2514D-3579-4739-AAC1-B2E64B11E150}" type="parTrans" cxnId="{1030E2F1-354F-4C0F-A79A-84C3857E253F}">
      <dgm:prSet/>
      <dgm:spPr/>
      <dgm:t>
        <a:bodyPr/>
        <a:lstStyle/>
        <a:p>
          <a:endParaRPr lang="en-US"/>
        </a:p>
      </dgm:t>
    </dgm:pt>
    <dgm:pt modelId="{6CA8BBD0-1C8A-4B71-9F2A-622ED1AB318C}" type="sibTrans" cxnId="{1030E2F1-354F-4C0F-A79A-84C3857E253F}">
      <dgm:prSet/>
      <dgm:spPr/>
      <dgm:t>
        <a:bodyPr/>
        <a:lstStyle/>
        <a:p>
          <a:endParaRPr lang="en-US"/>
        </a:p>
      </dgm:t>
    </dgm:pt>
    <dgm:pt modelId="{E2FC03C3-CA47-44A9-AC97-1835170E756D}">
      <dgm:prSet/>
      <dgm:spPr/>
      <dgm:t>
        <a:bodyPr/>
        <a:lstStyle/>
        <a:p>
          <a:pPr>
            <a:lnSpc>
              <a:spcPct val="100000"/>
            </a:lnSpc>
          </a:pPr>
          <a:r>
            <a:rPr lang="en-GB" b="1" dirty="0"/>
            <a:t>15 by 2 </a:t>
          </a:r>
          <a:r>
            <a:rPr lang="en-GB" b="0" dirty="0"/>
            <a:t>or </a:t>
          </a:r>
          <a:r>
            <a:rPr lang="en-GB" b="1" dirty="0"/>
            <a:t>15 by 40: </a:t>
          </a:r>
          <a:r>
            <a:rPr lang="en-GB" dirty="0"/>
            <a:t>After-meals: &gt;10.0 mmol/L (180 mg/dL): </a:t>
          </a:r>
        </a:p>
      </dgm:t>
    </dgm:pt>
    <dgm:pt modelId="{7A86679B-9127-4E5D-A979-9CBD5F2431BB}" type="parTrans" cxnId="{32D5C82F-7D5A-4515-BC0B-40DC57EB9D2E}">
      <dgm:prSet/>
      <dgm:spPr/>
      <dgm:t>
        <a:bodyPr/>
        <a:lstStyle/>
        <a:p>
          <a:endParaRPr lang="en-US"/>
        </a:p>
      </dgm:t>
    </dgm:pt>
    <dgm:pt modelId="{C01F9518-0197-4B64-8149-45AC259CF4CB}" type="sibTrans" cxnId="{32D5C82F-7D5A-4515-BC0B-40DC57EB9D2E}">
      <dgm:prSet/>
      <dgm:spPr/>
      <dgm:t>
        <a:bodyPr/>
        <a:lstStyle/>
        <a:p>
          <a:endParaRPr lang="en-US"/>
        </a:p>
      </dgm:t>
    </dgm:pt>
    <dgm:pt modelId="{E00BD153-CE43-4D82-9997-2316DB8E1B1D}">
      <dgm:prSet custT="1"/>
      <dgm:spPr/>
      <dgm:t>
        <a:bodyPr/>
        <a:lstStyle/>
        <a:p>
          <a:pPr>
            <a:lnSpc>
              <a:spcPct val="100000"/>
            </a:lnSpc>
          </a:pPr>
          <a:r>
            <a:rPr lang="en-GB" sz="3000" b="1" dirty="0"/>
            <a:t>Activity Supercharges Bolus Insulin by 4X</a:t>
          </a:r>
          <a:endParaRPr lang="en-GB" sz="3000" b="0" dirty="0"/>
        </a:p>
      </dgm:t>
    </dgm:pt>
    <dgm:pt modelId="{0A374026-445F-446A-BCEA-793F1BA0BFFD}" type="parTrans" cxnId="{199724A6-CD79-4583-904B-48D2A25D8C33}">
      <dgm:prSet/>
      <dgm:spPr/>
      <dgm:t>
        <a:bodyPr/>
        <a:lstStyle/>
        <a:p>
          <a:endParaRPr lang="en-US"/>
        </a:p>
      </dgm:t>
    </dgm:pt>
    <dgm:pt modelId="{0BBC227B-F2B9-430A-B1D6-D052D574AF33}" type="sibTrans" cxnId="{199724A6-CD79-4583-904B-48D2A25D8C33}">
      <dgm:prSet/>
      <dgm:spPr/>
      <dgm:t>
        <a:bodyPr/>
        <a:lstStyle/>
        <a:p>
          <a:endParaRPr lang="en-US"/>
        </a:p>
      </dgm:t>
    </dgm:pt>
    <dgm:pt modelId="{D064DDFD-A206-46F4-AF52-1D7E9409795F}" type="pres">
      <dgm:prSet presAssocID="{74D0D08A-31CB-458D-BBB0-39D5E7783409}" presName="root" presStyleCnt="0">
        <dgm:presLayoutVars>
          <dgm:dir/>
          <dgm:resizeHandles val="exact"/>
        </dgm:presLayoutVars>
      </dgm:prSet>
      <dgm:spPr/>
    </dgm:pt>
    <dgm:pt modelId="{4B3F8E55-D215-45B9-B7EB-5CAB332FB0B7}" type="pres">
      <dgm:prSet presAssocID="{71F9D053-C1F4-483D-98F6-1B890085272A}" presName="compNode" presStyleCnt="0"/>
      <dgm:spPr/>
    </dgm:pt>
    <dgm:pt modelId="{CC08DCFD-E9F3-418A-9DAD-687F894FEA28}" type="pres">
      <dgm:prSet presAssocID="{71F9D053-C1F4-483D-98F6-1B890085272A}" presName="bgRect" presStyleLbl="bgShp" presStyleIdx="0" presStyleCnt="4"/>
      <dgm:spPr/>
    </dgm:pt>
    <dgm:pt modelId="{405371F9-9036-489E-BB2E-BB7304780A1B}" type="pres">
      <dgm:prSet presAssocID="{71F9D053-C1F4-483D-98F6-1B890085272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nut"/>
        </a:ext>
      </dgm:extLst>
    </dgm:pt>
    <dgm:pt modelId="{A54BF21A-F493-4ED7-9D62-8D9D222E2E26}" type="pres">
      <dgm:prSet presAssocID="{71F9D053-C1F4-483D-98F6-1B890085272A}" presName="spaceRect" presStyleCnt="0"/>
      <dgm:spPr/>
    </dgm:pt>
    <dgm:pt modelId="{BB6FBC32-D597-42B8-8069-BB5C8D6C83A6}" type="pres">
      <dgm:prSet presAssocID="{71F9D053-C1F4-483D-98F6-1B890085272A}" presName="parTx" presStyleLbl="revTx" presStyleIdx="0" presStyleCnt="4">
        <dgm:presLayoutVars>
          <dgm:chMax val="0"/>
          <dgm:chPref val="0"/>
        </dgm:presLayoutVars>
      </dgm:prSet>
      <dgm:spPr/>
    </dgm:pt>
    <dgm:pt modelId="{D13B32DB-DEE6-4705-B94A-DC086A5D6C36}" type="pres">
      <dgm:prSet presAssocID="{867124F7-E41C-40A7-8452-00E17014ED28}" presName="sibTrans" presStyleCnt="0"/>
      <dgm:spPr/>
    </dgm:pt>
    <dgm:pt modelId="{47A75A81-42E9-4581-A573-D9D920ED3906}" type="pres">
      <dgm:prSet presAssocID="{D7AAE88D-AE43-40C0-B804-330BCFEE5BA4}" presName="compNode" presStyleCnt="0"/>
      <dgm:spPr/>
    </dgm:pt>
    <dgm:pt modelId="{FBCEBC03-9800-427D-B31F-39DD1A25B186}" type="pres">
      <dgm:prSet presAssocID="{D7AAE88D-AE43-40C0-B804-330BCFEE5BA4}" presName="bgRect" presStyleLbl="bgShp" presStyleIdx="1" presStyleCnt="4"/>
      <dgm:spPr/>
    </dgm:pt>
    <dgm:pt modelId="{20B40513-C82A-4D4B-88AA-EDDF9DD3B352}" type="pres">
      <dgm:prSet presAssocID="{D7AAE88D-AE43-40C0-B804-330BCFEE5BA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alk"/>
        </a:ext>
      </dgm:extLst>
    </dgm:pt>
    <dgm:pt modelId="{1E072377-B822-4B26-ABB0-10AA47D251CC}" type="pres">
      <dgm:prSet presAssocID="{D7AAE88D-AE43-40C0-B804-330BCFEE5BA4}" presName="spaceRect" presStyleCnt="0"/>
      <dgm:spPr/>
    </dgm:pt>
    <dgm:pt modelId="{C15F3843-3BDE-4BA3-A1BC-96C092AF1EA0}" type="pres">
      <dgm:prSet presAssocID="{D7AAE88D-AE43-40C0-B804-330BCFEE5BA4}" presName="parTx" presStyleLbl="revTx" presStyleIdx="1" presStyleCnt="4">
        <dgm:presLayoutVars>
          <dgm:chMax val="0"/>
          <dgm:chPref val="0"/>
        </dgm:presLayoutVars>
      </dgm:prSet>
      <dgm:spPr/>
    </dgm:pt>
    <dgm:pt modelId="{35BED4E4-2724-4F42-87BE-46EDF6AEB0E1}" type="pres">
      <dgm:prSet presAssocID="{6CA8BBD0-1C8A-4B71-9F2A-622ED1AB318C}" presName="sibTrans" presStyleCnt="0"/>
      <dgm:spPr/>
    </dgm:pt>
    <dgm:pt modelId="{219CBA07-8166-455D-9C21-33B1DC23C07D}" type="pres">
      <dgm:prSet presAssocID="{E2FC03C3-CA47-44A9-AC97-1835170E756D}" presName="compNode" presStyleCnt="0"/>
      <dgm:spPr/>
    </dgm:pt>
    <dgm:pt modelId="{FC64BC60-5AA8-4995-9C7E-033AB56871B8}" type="pres">
      <dgm:prSet presAssocID="{E2FC03C3-CA47-44A9-AC97-1835170E756D}" presName="bgRect" presStyleLbl="bgShp" presStyleIdx="2" presStyleCnt="4"/>
      <dgm:spPr/>
    </dgm:pt>
    <dgm:pt modelId="{955128A2-2B2D-4CAE-BE25-3B9306B359A6}" type="pres">
      <dgm:prSet presAssocID="{E2FC03C3-CA47-44A9-AC97-1835170E756D}" presName="iconRect" presStyleLbl="node1" presStyleIdx="2" presStyleCnt="4"/>
      <dgm:spPr/>
    </dgm:pt>
    <dgm:pt modelId="{39F5D70F-0B6C-4781-86F8-D70E5FC3A965}" type="pres">
      <dgm:prSet presAssocID="{E2FC03C3-CA47-44A9-AC97-1835170E756D}" presName="spaceRect" presStyleCnt="0"/>
      <dgm:spPr/>
    </dgm:pt>
    <dgm:pt modelId="{60D9FE74-7D99-4F63-ACB5-943456A54B52}" type="pres">
      <dgm:prSet presAssocID="{E2FC03C3-CA47-44A9-AC97-1835170E756D}" presName="parTx" presStyleLbl="revTx" presStyleIdx="2" presStyleCnt="4">
        <dgm:presLayoutVars>
          <dgm:chMax val="0"/>
          <dgm:chPref val="0"/>
        </dgm:presLayoutVars>
      </dgm:prSet>
      <dgm:spPr/>
    </dgm:pt>
    <dgm:pt modelId="{6DC95384-51BD-4202-826C-A12F007272F3}" type="pres">
      <dgm:prSet presAssocID="{C01F9518-0197-4B64-8149-45AC259CF4CB}" presName="sibTrans" presStyleCnt="0"/>
      <dgm:spPr/>
    </dgm:pt>
    <dgm:pt modelId="{128EEDCF-8D5C-4765-A32A-D13F6222A6D8}" type="pres">
      <dgm:prSet presAssocID="{E00BD153-CE43-4D82-9997-2316DB8E1B1D}" presName="compNode" presStyleCnt="0"/>
      <dgm:spPr/>
    </dgm:pt>
    <dgm:pt modelId="{09686CB7-7F55-4051-ADA0-AB6C95F94128}" type="pres">
      <dgm:prSet presAssocID="{E00BD153-CE43-4D82-9997-2316DB8E1B1D}" presName="bgRect" presStyleLbl="bgShp" presStyleIdx="3" presStyleCnt="4" custLinFactNeighborX="-3017" custLinFactNeighborY="197"/>
      <dgm:spPr/>
    </dgm:pt>
    <dgm:pt modelId="{0404246B-3B2A-46E6-A037-2B466687C95A}" type="pres">
      <dgm:prSet presAssocID="{E00BD153-CE43-4D82-9997-2316DB8E1B1D}" presName="iconRect" presStyleLbl="node1" presStyleIdx="3" presStyleCnt="4"/>
      <dgm:spPr/>
    </dgm:pt>
    <dgm:pt modelId="{A074FCC1-3CCE-4CF4-9E17-1642CEA19641}" type="pres">
      <dgm:prSet presAssocID="{E00BD153-CE43-4D82-9997-2316DB8E1B1D}" presName="spaceRect" presStyleCnt="0"/>
      <dgm:spPr/>
    </dgm:pt>
    <dgm:pt modelId="{A09EFF7B-8EDE-40CF-AB8D-72423D407293}" type="pres">
      <dgm:prSet presAssocID="{E00BD153-CE43-4D82-9997-2316DB8E1B1D}" presName="parTx" presStyleLbl="revTx" presStyleIdx="3" presStyleCnt="4">
        <dgm:presLayoutVars>
          <dgm:chMax val="0"/>
          <dgm:chPref val="0"/>
        </dgm:presLayoutVars>
      </dgm:prSet>
      <dgm:spPr/>
    </dgm:pt>
  </dgm:ptLst>
  <dgm:cxnLst>
    <dgm:cxn modelId="{01A72B16-3CFA-434A-A83E-9DF40A6434ED}" srcId="{74D0D08A-31CB-458D-BBB0-39D5E7783409}" destId="{71F9D053-C1F4-483D-98F6-1B890085272A}" srcOrd="0" destOrd="0" parTransId="{52F59754-A41B-4F6A-AC12-E55E72F0D786}" sibTransId="{867124F7-E41C-40A7-8452-00E17014ED28}"/>
    <dgm:cxn modelId="{32D5C82F-7D5A-4515-BC0B-40DC57EB9D2E}" srcId="{74D0D08A-31CB-458D-BBB0-39D5E7783409}" destId="{E2FC03C3-CA47-44A9-AC97-1835170E756D}" srcOrd="2" destOrd="0" parTransId="{7A86679B-9127-4E5D-A979-9CBD5F2431BB}" sibTransId="{C01F9518-0197-4B64-8149-45AC259CF4CB}"/>
    <dgm:cxn modelId="{E1EB6C9C-8CEF-45E7-A0A0-85E301D96B6E}" type="presOf" srcId="{D7AAE88D-AE43-40C0-B804-330BCFEE5BA4}" destId="{C15F3843-3BDE-4BA3-A1BC-96C092AF1EA0}" srcOrd="0" destOrd="0" presId="urn:microsoft.com/office/officeart/2018/2/layout/IconVerticalSolidList"/>
    <dgm:cxn modelId="{199724A6-CD79-4583-904B-48D2A25D8C33}" srcId="{74D0D08A-31CB-458D-BBB0-39D5E7783409}" destId="{E00BD153-CE43-4D82-9997-2316DB8E1B1D}" srcOrd="3" destOrd="0" parTransId="{0A374026-445F-446A-BCEA-793F1BA0BFFD}" sibTransId="{0BBC227B-F2B9-430A-B1D6-D052D574AF33}"/>
    <dgm:cxn modelId="{E4CAA7B5-F29B-4345-88D7-761E56DEA1C7}" type="presOf" srcId="{74D0D08A-31CB-458D-BBB0-39D5E7783409}" destId="{D064DDFD-A206-46F4-AF52-1D7E9409795F}" srcOrd="0" destOrd="0" presId="urn:microsoft.com/office/officeart/2018/2/layout/IconVerticalSolidList"/>
    <dgm:cxn modelId="{77459EC3-9531-4C63-8EC5-A0199B1B2B48}" type="presOf" srcId="{E00BD153-CE43-4D82-9997-2316DB8E1B1D}" destId="{A09EFF7B-8EDE-40CF-AB8D-72423D407293}" srcOrd="0" destOrd="0" presId="urn:microsoft.com/office/officeart/2018/2/layout/IconVerticalSolidList"/>
    <dgm:cxn modelId="{C1DA38DF-DBC6-4BEB-83E2-FB88E6F152A6}" type="presOf" srcId="{71F9D053-C1F4-483D-98F6-1B890085272A}" destId="{BB6FBC32-D597-42B8-8069-BB5C8D6C83A6}" srcOrd="0" destOrd="0" presId="urn:microsoft.com/office/officeart/2018/2/layout/IconVerticalSolidList"/>
    <dgm:cxn modelId="{79A597E3-50C4-4BAC-86EE-C60C245AFDB3}" type="presOf" srcId="{E2FC03C3-CA47-44A9-AC97-1835170E756D}" destId="{60D9FE74-7D99-4F63-ACB5-943456A54B52}" srcOrd="0" destOrd="0" presId="urn:microsoft.com/office/officeart/2018/2/layout/IconVerticalSolidList"/>
    <dgm:cxn modelId="{1030E2F1-354F-4C0F-A79A-84C3857E253F}" srcId="{74D0D08A-31CB-458D-BBB0-39D5E7783409}" destId="{D7AAE88D-AE43-40C0-B804-330BCFEE5BA4}" srcOrd="1" destOrd="0" parTransId="{B2E2514D-3579-4739-AAC1-B2E64B11E150}" sibTransId="{6CA8BBD0-1C8A-4B71-9F2A-622ED1AB318C}"/>
    <dgm:cxn modelId="{721A817F-EBBD-4FCA-991F-69831D335D5A}" type="presParOf" srcId="{D064DDFD-A206-46F4-AF52-1D7E9409795F}" destId="{4B3F8E55-D215-45B9-B7EB-5CAB332FB0B7}" srcOrd="0" destOrd="0" presId="urn:microsoft.com/office/officeart/2018/2/layout/IconVerticalSolidList"/>
    <dgm:cxn modelId="{0C8916E5-B4FD-4B52-A5EE-B9E250A197F3}" type="presParOf" srcId="{4B3F8E55-D215-45B9-B7EB-5CAB332FB0B7}" destId="{CC08DCFD-E9F3-418A-9DAD-687F894FEA28}" srcOrd="0" destOrd="0" presId="urn:microsoft.com/office/officeart/2018/2/layout/IconVerticalSolidList"/>
    <dgm:cxn modelId="{C1E826DF-6F17-4C35-A6B0-FC43772A8507}" type="presParOf" srcId="{4B3F8E55-D215-45B9-B7EB-5CAB332FB0B7}" destId="{405371F9-9036-489E-BB2E-BB7304780A1B}" srcOrd="1" destOrd="0" presId="urn:microsoft.com/office/officeart/2018/2/layout/IconVerticalSolidList"/>
    <dgm:cxn modelId="{F59BBC5A-E100-4AA3-8682-26C73D81AF99}" type="presParOf" srcId="{4B3F8E55-D215-45B9-B7EB-5CAB332FB0B7}" destId="{A54BF21A-F493-4ED7-9D62-8D9D222E2E26}" srcOrd="2" destOrd="0" presId="urn:microsoft.com/office/officeart/2018/2/layout/IconVerticalSolidList"/>
    <dgm:cxn modelId="{6F0C0AA2-3728-4659-8092-578E190FA82F}" type="presParOf" srcId="{4B3F8E55-D215-45B9-B7EB-5CAB332FB0B7}" destId="{BB6FBC32-D597-42B8-8069-BB5C8D6C83A6}" srcOrd="3" destOrd="0" presId="urn:microsoft.com/office/officeart/2018/2/layout/IconVerticalSolidList"/>
    <dgm:cxn modelId="{45882B3A-12F6-49A9-B7A1-628F13759014}" type="presParOf" srcId="{D064DDFD-A206-46F4-AF52-1D7E9409795F}" destId="{D13B32DB-DEE6-4705-B94A-DC086A5D6C36}" srcOrd="1" destOrd="0" presId="urn:microsoft.com/office/officeart/2018/2/layout/IconVerticalSolidList"/>
    <dgm:cxn modelId="{1DDE2436-B5A5-4659-ACD3-BB35607D7774}" type="presParOf" srcId="{D064DDFD-A206-46F4-AF52-1D7E9409795F}" destId="{47A75A81-42E9-4581-A573-D9D920ED3906}" srcOrd="2" destOrd="0" presId="urn:microsoft.com/office/officeart/2018/2/layout/IconVerticalSolidList"/>
    <dgm:cxn modelId="{69963A0E-3457-4A38-93D6-20080A1129B0}" type="presParOf" srcId="{47A75A81-42E9-4581-A573-D9D920ED3906}" destId="{FBCEBC03-9800-427D-B31F-39DD1A25B186}" srcOrd="0" destOrd="0" presId="urn:microsoft.com/office/officeart/2018/2/layout/IconVerticalSolidList"/>
    <dgm:cxn modelId="{CF824DE3-E198-4FF8-8B83-29F6915F661B}" type="presParOf" srcId="{47A75A81-42E9-4581-A573-D9D920ED3906}" destId="{20B40513-C82A-4D4B-88AA-EDDF9DD3B352}" srcOrd="1" destOrd="0" presId="urn:microsoft.com/office/officeart/2018/2/layout/IconVerticalSolidList"/>
    <dgm:cxn modelId="{D2F7A206-6DF3-40AA-9599-BB3CBAECAF96}" type="presParOf" srcId="{47A75A81-42E9-4581-A573-D9D920ED3906}" destId="{1E072377-B822-4B26-ABB0-10AA47D251CC}" srcOrd="2" destOrd="0" presId="urn:microsoft.com/office/officeart/2018/2/layout/IconVerticalSolidList"/>
    <dgm:cxn modelId="{F7367ED3-D9E2-4B34-B490-8AF6C9200483}" type="presParOf" srcId="{47A75A81-42E9-4581-A573-D9D920ED3906}" destId="{C15F3843-3BDE-4BA3-A1BC-96C092AF1EA0}" srcOrd="3" destOrd="0" presId="urn:microsoft.com/office/officeart/2018/2/layout/IconVerticalSolidList"/>
    <dgm:cxn modelId="{D16129B4-84D0-49CA-93DC-5ED2C75C5A5D}" type="presParOf" srcId="{D064DDFD-A206-46F4-AF52-1D7E9409795F}" destId="{35BED4E4-2724-4F42-87BE-46EDF6AEB0E1}" srcOrd="3" destOrd="0" presId="urn:microsoft.com/office/officeart/2018/2/layout/IconVerticalSolidList"/>
    <dgm:cxn modelId="{EE22E626-A680-4ADB-81A5-155FF88A68EF}" type="presParOf" srcId="{D064DDFD-A206-46F4-AF52-1D7E9409795F}" destId="{219CBA07-8166-455D-9C21-33B1DC23C07D}" srcOrd="4" destOrd="0" presId="urn:microsoft.com/office/officeart/2018/2/layout/IconVerticalSolidList"/>
    <dgm:cxn modelId="{6848A7A5-4C9D-4632-BEF1-34F74B473832}" type="presParOf" srcId="{219CBA07-8166-455D-9C21-33B1DC23C07D}" destId="{FC64BC60-5AA8-4995-9C7E-033AB56871B8}" srcOrd="0" destOrd="0" presId="urn:microsoft.com/office/officeart/2018/2/layout/IconVerticalSolidList"/>
    <dgm:cxn modelId="{6FB7D717-1425-408C-9CB1-DBCDB0469B10}" type="presParOf" srcId="{219CBA07-8166-455D-9C21-33B1DC23C07D}" destId="{955128A2-2B2D-4CAE-BE25-3B9306B359A6}" srcOrd="1" destOrd="0" presId="urn:microsoft.com/office/officeart/2018/2/layout/IconVerticalSolidList"/>
    <dgm:cxn modelId="{535053F2-9150-4C9E-972D-E5B79E9BD72C}" type="presParOf" srcId="{219CBA07-8166-455D-9C21-33B1DC23C07D}" destId="{39F5D70F-0B6C-4781-86F8-D70E5FC3A965}" srcOrd="2" destOrd="0" presId="urn:microsoft.com/office/officeart/2018/2/layout/IconVerticalSolidList"/>
    <dgm:cxn modelId="{F27A1C95-4854-43FE-BE67-CA31616AD902}" type="presParOf" srcId="{219CBA07-8166-455D-9C21-33B1DC23C07D}" destId="{60D9FE74-7D99-4F63-ACB5-943456A54B52}" srcOrd="3" destOrd="0" presId="urn:microsoft.com/office/officeart/2018/2/layout/IconVerticalSolidList"/>
    <dgm:cxn modelId="{97A92685-AE54-49E7-B348-B248B67CC75D}" type="presParOf" srcId="{D064DDFD-A206-46F4-AF52-1D7E9409795F}" destId="{6DC95384-51BD-4202-826C-A12F007272F3}" srcOrd="5" destOrd="0" presId="urn:microsoft.com/office/officeart/2018/2/layout/IconVerticalSolidList"/>
    <dgm:cxn modelId="{EDD34192-7B2F-4FB8-B4E3-CE9ABA4C3BD1}" type="presParOf" srcId="{D064DDFD-A206-46F4-AF52-1D7E9409795F}" destId="{128EEDCF-8D5C-4765-A32A-D13F6222A6D8}" srcOrd="6" destOrd="0" presId="urn:microsoft.com/office/officeart/2018/2/layout/IconVerticalSolidList"/>
    <dgm:cxn modelId="{FCDC4A93-3005-403E-9FF9-1CB33D924021}" type="presParOf" srcId="{128EEDCF-8D5C-4765-A32A-D13F6222A6D8}" destId="{09686CB7-7F55-4051-ADA0-AB6C95F94128}" srcOrd="0" destOrd="0" presId="urn:microsoft.com/office/officeart/2018/2/layout/IconVerticalSolidList"/>
    <dgm:cxn modelId="{CCBFF30A-420C-4474-8D5A-EEBF62977338}" type="presParOf" srcId="{128EEDCF-8D5C-4765-A32A-D13F6222A6D8}" destId="{0404246B-3B2A-46E6-A037-2B466687C95A}" srcOrd="1" destOrd="0" presId="urn:microsoft.com/office/officeart/2018/2/layout/IconVerticalSolidList"/>
    <dgm:cxn modelId="{A40209E8-7BD3-43CC-BCFC-F4A1A9F6715E}" type="presParOf" srcId="{128EEDCF-8D5C-4765-A32A-D13F6222A6D8}" destId="{A074FCC1-3CCE-4CF4-9E17-1642CEA19641}" srcOrd="2" destOrd="0" presId="urn:microsoft.com/office/officeart/2018/2/layout/IconVerticalSolidList"/>
    <dgm:cxn modelId="{2899E155-F5FF-4C49-85D0-56B068B2F046}" type="presParOf" srcId="{128EEDCF-8D5C-4765-A32A-D13F6222A6D8}" destId="{A09EFF7B-8EDE-40CF-AB8D-72423D40729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37D13-B75E-4A65-A931-4FC8A0732F44}">
      <dsp:nvSpPr>
        <dsp:cNvPr id="0" name=""/>
        <dsp:cNvSpPr/>
      </dsp:nvSpPr>
      <dsp:spPr>
        <a:xfrm>
          <a:off x="518185" y="244801"/>
          <a:ext cx="1475437" cy="1475437"/>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222E8D-68D4-469A-898F-04C82FFE5F3D}">
      <dsp:nvSpPr>
        <dsp:cNvPr id="0" name=""/>
        <dsp:cNvSpPr/>
      </dsp:nvSpPr>
      <dsp:spPr>
        <a:xfrm>
          <a:off x="832623" y="559239"/>
          <a:ext cx="846562" cy="846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88E682-82ED-4816-9E45-125D723600B0}">
      <dsp:nvSpPr>
        <dsp:cNvPr id="0" name=""/>
        <dsp:cNvSpPr/>
      </dsp:nvSpPr>
      <dsp:spPr>
        <a:xfrm>
          <a:off x="46529" y="21798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GB" sz="1500" kern="1200"/>
            <a:t>Physical activity recommendations and barriers</a:t>
          </a:r>
          <a:endParaRPr lang="en-US" sz="1500" kern="1200"/>
        </a:p>
      </dsp:txBody>
      <dsp:txXfrm>
        <a:off x="46529" y="2179802"/>
        <a:ext cx="2418750" cy="720000"/>
      </dsp:txXfrm>
    </dsp:sp>
    <dsp:sp modelId="{3B15E3F7-0A26-4A9C-94E1-157004BAEB9A}">
      <dsp:nvSpPr>
        <dsp:cNvPr id="0" name=""/>
        <dsp:cNvSpPr/>
      </dsp:nvSpPr>
      <dsp:spPr>
        <a:xfrm>
          <a:off x="3360217" y="244801"/>
          <a:ext cx="1475437" cy="1475437"/>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9F8D40-A75F-4766-89CB-7FA66529A7DA}">
      <dsp:nvSpPr>
        <dsp:cNvPr id="0" name=""/>
        <dsp:cNvSpPr/>
      </dsp:nvSpPr>
      <dsp:spPr>
        <a:xfrm>
          <a:off x="3674654" y="559239"/>
          <a:ext cx="846562" cy="846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18E271-688A-4561-9720-A65470FA8470}">
      <dsp:nvSpPr>
        <dsp:cNvPr id="0" name=""/>
        <dsp:cNvSpPr/>
      </dsp:nvSpPr>
      <dsp:spPr>
        <a:xfrm>
          <a:off x="2888561" y="21798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GB" sz="1500" kern="1200"/>
            <a:t>How close do current therapies get to achieving glucose targets?</a:t>
          </a:r>
          <a:endParaRPr lang="en-US" sz="1500" kern="1200"/>
        </a:p>
      </dsp:txBody>
      <dsp:txXfrm>
        <a:off x="2888561" y="2179802"/>
        <a:ext cx="2418750" cy="720000"/>
      </dsp:txXfrm>
    </dsp:sp>
    <dsp:sp modelId="{BDCCF897-0AC5-46F8-B000-6182E98DABAE}">
      <dsp:nvSpPr>
        <dsp:cNvPr id="0" name=""/>
        <dsp:cNvSpPr/>
      </dsp:nvSpPr>
      <dsp:spPr>
        <a:xfrm>
          <a:off x="6202248" y="244801"/>
          <a:ext cx="1475437" cy="1475437"/>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4C369E-0CAD-4CF8-8A53-73F81BB5EA23}">
      <dsp:nvSpPr>
        <dsp:cNvPr id="0" name=""/>
        <dsp:cNvSpPr/>
      </dsp:nvSpPr>
      <dsp:spPr>
        <a:xfrm>
          <a:off x="6516686" y="559239"/>
          <a:ext cx="846562" cy="846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A073A7-08BF-48D6-949F-0C62D8A8225A}">
      <dsp:nvSpPr>
        <dsp:cNvPr id="0" name=""/>
        <dsp:cNvSpPr/>
      </dsp:nvSpPr>
      <dsp:spPr>
        <a:xfrm>
          <a:off x="5730592" y="21798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GB" sz="1500" kern="1200"/>
            <a:t>Paradigm Shift: Using physical activity to optimize time in range</a:t>
          </a:r>
          <a:endParaRPr lang="en-US" sz="1500" kern="1200"/>
        </a:p>
      </dsp:txBody>
      <dsp:txXfrm>
        <a:off x="5730592" y="2179802"/>
        <a:ext cx="2418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B6B20-855F-4A89-AB86-1FA4CCB3D1FA}">
      <dsp:nvSpPr>
        <dsp:cNvPr id="0" name=""/>
        <dsp:cNvSpPr/>
      </dsp:nvSpPr>
      <dsp:spPr>
        <a:xfrm>
          <a:off x="0" y="23064"/>
          <a:ext cx="8512493" cy="3134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Methods: </a:t>
          </a:r>
          <a:endParaRPr lang="en-US" sz="2200" kern="1200" dirty="0"/>
        </a:p>
      </dsp:txBody>
      <dsp:txXfrm>
        <a:off x="15302" y="38366"/>
        <a:ext cx="8481889" cy="282861"/>
      </dsp:txXfrm>
    </dsp:sp>
    <dsp:sp modelId="{A07B2480-6FDA-4EE4-98DB-7B7578D50409}">
      <dsp:nvSpPr>
        <dsp:cNvPr id="0" name=""/>
        <dsp:cNvSpPr/>
      </dsp:nvSpPr>
      <dsp:spPr>
        <a:xfrm>
          <a:off x="0" y="336530"/>
          <a:ext cx="8512493"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7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GB" sz="1400" kern="1200" dirty="0"/>
            <a:t>404 adults and 149 adolescents with T1D. </a:t>
          </a:r>
          <a:endParaRPr lang="en-US" sz="1400" kern="1200" dirty="0"/>
        </a:p>
        <a:p>
          <a:pPr marL="114300" lvl="1" indent="-114300" algn="l" defTabSz="622300">
            <a:lnSpc>
              <a:spcPct val="90000"/>
            </a:lnSpc>
            <a:spcBef>
              <a:spcPct val="0"/>
            </a:spcBef>
            <a:spcAft>
              <a:spcPct val="20000"/>
            </a:spcAft>
            <a:buChar char="•"/>
          </a:pPr>
          <a:r>
            <a:rPr lang="en-GB" sz="1400" kern="1200" dirty="0"/>
            <a:t>Activities </a:t>
          </a:r>
          <a:r>
            <a:rPr lang="en-GB" sz="1400" b="1" kern="1200" dirty="0"/>
            <a:t>(N = 1902, Adults = 1599, Adolescent = 303) </a:t>
          </a:r>
          <a:endParaRPr lang="en-US" sz="1400" kern="1200" dirty="0"/>
        </a:p>
        <a:p>
          <a:pPr marL="114300" lvl="1" indent="-114300" algn="l" defTabSz="622300">
            <a:lnSpc>
              <a:spcPct val="90000"/>
            </a:lnSpc>
            <a:spcBef>
              <a:spcPct val="0"/>
            </a:spcBef>
            <a:spcAft>
              <a:spcPct val="20000"/>
            </a:spcAft>
            <a:buChar char="•"/>
          </a:pPr>
          <a:r>
            <a:rPr lang="en-GB" sz="1400" kern="1200" dirty="0"/>
            <a:t>Starting glucose between </a:t>
          </a:r>
          <a:r>
            <a:rPr lang="en-GB" sz="1400" b="1" kern="1200" dirty="0"/>
            <a:t>181-300 mg/dL</a:t>
          </a:r>
          <a:r>
            <a:rPr lang="en-GB" sz="1400" kern="1200" dirty="0"/>
            <a:t>, </a:t>
          </a:r>
          <a:endParaRPr lang="en-US" sz="1400" kern="1200" dirty="0"/>
        </a:p>
        <a:p>
          <a:pPr marL="114300" lvl="1" indent="-114300" algn="l" defTabSz="622300">
            <a:lnSpc>
              <a:spcPct val="90000"/>
            </a:lnSpc>
            <a:spcBef>
              <a:spcPct val="0"/>
            </a:spcBef>
            <a:spcAft>
              <a:spcPct val="20000"/>
            </a:spcAft>
            <a:buChar char="•"/>
          </a:pPr>
          <a:r>
            <a:rPr lang="en-GB" sz="1400" kern="1200" dirty="0"/>
            <a:t>Duration </a:t>
          </a:r>
          <a:r>
            <a:rPr lang="en-GB" sz="1400" b="1" kern="1200" dirty="0"/>
            <a:t>10–60 min </a:t>
          </a:r>
          <a:r>
            <a:rPr lang="en-GB" sz="1400" b="0" kern="1200" dirty="0"/>
            <a:t>with</a:t>
          </a:r>
          <a:r>
            <a:rPr lang="en-GB" sz="1400" b="1" kern="1200" dirty="0"/>
            <a:t> no reported meals </a:t>
          </a:r>
          <a:r>
            <a:rPr lang="en-GB" sz="1400" kern="1200" dirty="0"/>
            <a:t>during activity </a:t>
          </a:r>
          <a:endParaRPr lang="en-US" sz="1400" kern="1200" dirty="0"/>
        </a:p>
      </dsp:txBody>
      <dsp:txXfrm>
        <a:off x="0" y="336530"/>
        <a:ext cx="8512493" cy="1059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B6B20-855F-4A89-AB86-1FA4CCB3D1FA}">
      <dsp:nvSpPr>
        <dsp:cNvPr id="0" name=""/>
        <dsp:cNvSpPr/>
      </dsp:nvSpPr>
      <dsp:spPr>
        <a:xfrm>
          <a:off x="0" y="0"/>
          <a:ext cx="8512493" cy="2531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Aims: </a:t>
          </a:r>
        </a:p>
      </dsp:txBody>
      <dsp:txXfrm>
        <a:off x="12358" y="12358"/>
        <a:ext cx="8487777" cy="228447"/>
      </dsp:txXfrm>
    </dsp:sp>
    <dsp:sp modelId="{A07B2480-6FDA-4EE4-98DB-7B7578D50409}">
      <dsp:nvSpPr>
        <dsp:cNvPr id="0" name=""/>
        <dsp:cNvSpPr/>
      </dsp:nvSpPr>
      <dsp:spPr>
        <a:xfrm>
          <a:off x="0" y="253506"/>
          <a:ext cx="8512493" cy="42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7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GB" sz="1400" kern="1200" dirty="0"/>
            <a:t>Estimate activity duration to lower glucose from above target range (&gt;180 mg/dL) to within target range (TIR: 70–180 mg/dL) in individuals with type 1 diabetes (T1D). </a:t>
          </a:r>
          <a:endParaRPr lang="en-US" sz="1400" kern="1200" dirty="0"/>
        </a:p>
        <a:p>
          <a:pPr marL="57150" lvl="1" indent="-57150" algn="l" defTabSz="488950">
            <a:lnSpc>
              <a:spcPct val="90000"/>
            </a:lnSpc>
            <a:spcBef>
              <a:spcPct val="0"/>
            </a:spcBef>
            <a:spcAft>
              <a:spcPct val="20000"/>
            </a:spcAft>
            <a:buChar char="•"/>
          </a:pPr>
          <a:endParaRPr lang="en-GB" sz="1100" kern="1200" dirty="0"/>
        </a:p>
      </dsp:txBody>
      <dsp:txXfrm>
        <a:off x="0" y="253506"/>
        <a:ext cx="8512493" cy="4237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B6B20-855F-4A89-AB86-1FA4CCB3D1FA}">
      <dsp:nvSpPr>
        <dsp:cNvPr id="0" name=""/>
        <dsp:cNvSpPr/>
      </dsp:nvSpPr>
      <dsp:spPr>
        <a:xfrm>
          <a:off x="0" y="0"/>
          <a:ext cx="8512493" cy="3222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Result categories: </a:t>
          </a:r>
          <a:endParaRPr lang="en-US" sz="2200" kern="1200" dirty="0"/>
        </a:p>
      </dsp:txBody>
      <dsp:txXfrm>
        <a:off x="15733" y="15733"/>
        <a:ext cx="8481027" cy="290819"/>
      </dsp:txXfrm>
    </dsp:sp>
    <dsp:sp modelId="{A07B2480-6FDA-4EE4-98DB-7B7578D50409}">
      <dsp:nvSpPr>
        <dsp:cNvPr id="0" name=""/>
        <dsp:cNvSpPr/>
      </dsp:nvSpPr>
      <dsp:spPr>
        <a:xfrm>
          <a:off x="0" y="295389"/>
          <a:ext cx="8512493" cy="863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27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GB" sz="1400" kern="1200" dirty="0"/>
            <a:t>Starting glucose level (181–199, 200–224, 225–249, and 250–300 mg/dL)</a:t>
          </a:r>
          <a:endParaRPr lang="en-US" sz="1400" kern="1200" dirty="0"/>
        </a:p>
        <a:p>
          <a:pPr marL="114300" lvl="1" indent="-114300" algn="l" defTabSz="622300">
            <a:lnSpc>
              <a:spcPct val="90000"/>
            </a:lnSpc>
            <a:spcBef>
              <a:spcPct val="0"/>
            </a:spcBef>
            <a:spcAft>
              <a:spcPct val="20000"/>
            </a:spcAft>
            <a:buChar char="•"/>
          </a:pPr>
          <a:r>
            <a:rPr lang="en-GB" sz="1400" kern="1200" dirty="0"/>
            <a:t>Insulin on board (None, &gt;0 to &lt;0.04, ≥0.04 u/kg – </a:t>
          </a:r>
          <a:r>
            <a:rPr lang="en-GB" sz="1400" b="1" kern="1200" dirty="0"/>
            <a:t>four-hour linear decay model</a:t>
          </a:r>
          <a:r>
            <a:rPr lang="en-GB" sz="1400" kern="1200" dirty="0"/>
            <a:t>)</a:t>
          </a:r>
        </a:p>
        <a:p>
          <a:pPr marL="114300" lvl="1" indent="-114300" algn="l" defTabSz="622300">
            <a:lnSpc>
              <a:spcPct val="90000"/>
            </a:lnSpc>
            <a:spcBef>
              <a:spcPct val="0"/>
            </a:spcBef>
            <a:spcAft>
              <a:spcPct val="20000"/>
            </a:spcAft>
            <a:buChar char="•"/>
          </a:pPr>
          <a:r>
            <a:rPr lang="en-GB" sz="1400" kern="1200" dirty="0"/>
            <a:t>Rate of change (Falling: &lt;-1 mg/dL/min, Stable -1 to 1 mg/dL/min, Rising &gt;1 mg/dL/min) </a:t>
          </a:r>
        </a:p>
      </dsp:txBody>
      <dsp:txXfrm>
        <a:off x="0" y="295389"/>
        <a:ext cx="8512493" cy="8631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960EA-BEC4-46D1-9A8C-BED7144CFE6C}">
      <dsp:nvSpPr>
        <dsp:cNvPr id="0" name=""/>
        <dsp:cNvSpPr/>
      </dsp:nvSpPr>
      <dsp:spPr>
        <a:xfrm>
          <a:off x="0" y="379"/>
          <a:ext cx="7886700"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No differences by: </a:t>
          </a:r>
          <a:endParaRPr lang="en-US" sz="1500" kern="1200"/>
        </a:p>
      </dsp:txBody>
      <dsp:txXfrm>
        <a:off x="17563" y="17942"/>
        <a:ext cx="7851574" cy="324648"/>
      </dsp:txXfrm>
    </dsp:sp>
    <dsp:sp modelId="{C608CC7D-0354-4A73-9E32-C34A021EA1D8}">
      <dsp:nvSpPr>
        <dsp:cNvPr id="0" name=""/>
        <dsp:cNvSpPr/>
      </dsp:nvSpPr>
      <dsp:spPr>
        <a:xfrm>
          <a:off x="0" y="494910"/>
          <a:ext cx="7886700" cy="1055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GB" sz="1600" kern="1200" dirty="0"/>
            <a:t>Therapy type (49% HCL, 35% CSII, 16% MDI)</a:t>
          </a:r>
          <a:endParaRPr lang="en-US" sz="1600" kern="1200" dirty="0"/>
        </a:p>
        <a:p>
          <a:pPr marL="171450" lvl="1" indent="-171450" algn="l" defTabSz="711200">
            <a:lnSpc>
              <a:spcPct val="90000"/>
            </a:lnSpc>
            <a:spcBef>
              <a:spcPct val="0"/>
            </a:spcBef>
            <a:spcAft>
              <a:spcPct val="20000"/>
            </a:spcAft>
            <a:buChar char="•"/>
          </a:pPr>
          <a:r>
            <a:rPr lang="en-GB" sz="1600" kern="1200" dirty="0"/>
            <a:t>Age (Adults vs Adolescent)</a:t>
          </a:r>
          <a:endParaRPr lang="en-US" sz="1600" kern="1200" dirty="0"/>
        </a:p>
        <a:p>
          <a:pPr marL="171450" lvl="1" indent="-171450" algn="l" defTabSz="711200">
            <a:lnSpc>
              <a:spcPct val="90000"/>
            </a:lnSpc>
            <a:spcBef>
              <a:spcPct val="0"/>
            </a:spcBef>
            <a:spcAft>
              <a:spcPct val="20000"/>
            </a:spcAft>
            <a:buChar char="•"/>
          </a:pPr>
          <a:r>
            <a:rPr lang="en-GB" sz="1600" kern="1200" dirty="0"/>
            <a:t>Activity type (Aerobic, Interval, Resistance)</a:t>
          </a:r>
          <a:endParaRPr lang="en-US" sz="1600" kern="1200" dirty="0"/>
        </a:p>
        <a:p>
          <a:pPr marL="114300" lvl="1" indent="-114300" algn="l" defTabSz="533400">
            <a:lnSpc>
              <a:spcPct val="90000"/>
            </a:lnSpc>
            <a:spcBef>
              <a:spcPct val="0"/>
            </a:spcBef>
            <a:spcAft>
              <a:spcPct val="20000"/>
            </a:spcAft>
            <a:buChar char="•"/>
          </a:pPr>
          <a:endParaRPr lang="en-US" sz="1200" kern="1200" dirty="0"/>
        </a:p>
      </dsp:txBody>
      <dsp:txXfrm>
        <a:off x="0" y="494910"/>
        <a:ext cx="7886700" cy="1055700"/>
      </dsp:txXfrm>
    </dsp:sp>
    <dsp:sp modelId="{E2D05407-8C9F-4D3E-A2C6-4979F7CE1CE6}">
      <dsp:nvSpPr>
        <dsp:cNvPr id="0" name=""/>
        <dsp:cNvSpPr/>
      </dsp:nvSpPr>
      <dsp:spPr>
        <a:xfrm>
          <a:off x="0" y="1440297"/>
          <a:ext cx="7886700"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t>Longer duration required for female adults starting between 225-249 mg/dL </a:t>
          </a:r>
          <a:endParaRPr lang="en-US" sz="1500" kern="1200" dirty="0"/>
        </a:p>
      </dsp:txBody>
      <dsp:txXfrm>
        <a:off x="17563" y="1457860"/>
        <a:ext cx="7851574" cy="324648"/>
      </dsp:txXfrm>
    </dsp:sp>
    <dsp:sp modelId="{51188DA1-7205-4370-8E31-C101B52AF5AB}">
      <dsp:nvSpPr>
        <dsp:cNvPr id="0" name=""/>
        <dsp:cNvSpPr/>
      </dsp:nvSpPr>
      <dsp:spPr>
        <a:xfrm>
          <a:off x="0" y="2059562"/>
          <a:ext cx="7886700"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t>0-11% risk of hypoglycaemia overall, up to 30 minutes a maximum 7% risk with fast falling ROC</a:t>
          </a:r>
          <a:endParaRPr lang="en-US" sz="1500" kern="1200" dirty="0"/>
        </a:p>
      </dsp:txBody>
      <dsp:txXfrm>
        <a:off x="17563" y="2077125"/>
        <a:ext cx="7851574" cy="324648"/>
      </dsp:txXfrm>
    </dsp:sp>
    <dsp:sp modelId="{CF3EFDCA-BC93-434A-9988-65746F7DEBE6}">
      <dsp:nvSpPr>
        <dsp:cNvPr id="0" name=""/>
        <dsp:cNvSpPr/>
      </dsp:nvSpPr>
      <dsp:spPr>
        <a:xfrm>
          <a:off x="0" y="2607102"/>
          <a:ext cx="7886700" cy="359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t>Chance of glucose increasing during activity</a:t>
          </a:r>
          <a:endParaRPr lang="en-US" sz="1500" kern="1200" dirty="0"/>
        </a:p>
      </dsp:txBody>
      <dsp:txXfrm>
        <a:off x="17563" y="2624665"/>
        <a:ext cx="7851574" cy="324648"/>
      </dsp:txXfrm>
    </dsp:sp>
    <dsp:sp modelId="{D49F37B1-A961-461B-9241-A503A227F319}">
      <dsp:nvSpPr>
        <dsp:cNvPr id="0" name=""/>
        <dsp:cNvSpPr/>
      </dsp:nvSpPr>
      <dsp:spPr>
        <a:xfrm>
          <a:off x="0" y="2972642"/>
          <a:ext cx="7886700" cy="543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GB" sz="1600" kern="1200" dirty="0"/>
            <a:t>&gt;0 units/kg insulin on board: 11-31%</a:t>
          </a:r>
          <a:endParaRPr lang="en-US" sz="1600" kern="1200" dirty="0"/>
        </a:p>
        <a:p>
          <a:pPr marL="171450" lvl="1" indent="-171450" algn="l" defTabSz="711200">
            <a:lnSpc>
              <a:spcPct val="90000"/>
            </a:lnSpc>
            <a:spcBef>
              <a:spcPct val="0"/>
            </a:spcBef>
            <a:spcAft>
              <a:spcPct val="20000"/>
            </a:spcAft>
            <a:buChar char="•"/>
          </a:pPr>
          <a:r>
            <a:rPr lang="en-GB" sz="1600" kern="1200" dirty="0"/>
            <a:t>Zero insulin on board: up to 54%</a:t>
          </a:r>
          <a:endParaRPr lang="en-US" sz="1600" kern="1200" dirty="0"/>
        </a:p>
      </dsp:txBody>
      <dsp:txXfrm>
        <a:off x="0" y="2972642"/>
        <a:ext cx="7886700" cy="5433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8DCFD-E9F3-418A-9DAD-687F894FEA28}">
      <dsp:nvSpPr>
        <dsp:cNvPr id="0" name=""/>
        <dsp:cNvSpPr/>
      </dsp:nvSpPr>
      <dsp:spPr>
        <a:xfrm>
          <a:off x="0" y="468"/>
          <a:ext cx="8166491" cy="10965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5371F9-9036-489E-BB2E-BB7304780A1B}">
      <dsp:nvSpPr>
        <dsp:cNvPr id="0" name=""/>
        <dsp:cNvSpPr/>
      </dsp:nvSpPr>
      <dsp:spPr>
        <a:xfrm>
          <a:off x="331692" y="247181"/>
          <a:ext cx="603076" cy="6030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6FBC32-D597-42B8-8069-BB5C8D6C83A6}">
      <dsp:nvSpPr>
        <dsp:cNvPr id="0" name=""/>
        <dsp:cNvSpPr/>
      </dsp:nvSpPr>
      <dsp:spPr>
        <a:xfrm>
          <a:off x="1266461" y="468"/>
          <a:ext cx="6900029" cy="1096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047" tIns="116047" rIns="116047" bIns="116047" numCol="1" spcCol="1270" anchor="ctr" anchorCtr="0">
          <a:noAutofit/>
        </a:bodyPr>
        <a:lstStyle/>
        <a:p>
          <a:pPr marL="0" lvl="0" indent="0" algn="l" defTabSz="666750">
            <a:lnSpc>
              <a:spcPct val="100000"/>
            </a:lnSpc>
            <a:spcBef>
              <a:spcPct val="0"/>
            </a:spcBef>
            <a:spcAft>
              <a:spcPct val="35000"/>
            </a:spcAft>
            <a:buNone/>
          </a:pPr>
          <a:r>
            <a:rPr lang="en-GB" sz="1500" kern="1200" dirty="0"/>
            <a:t>10–30 minutes of activity  effective when 181 to 249 mg/dL (10.0-13.9 mmol/L)</a:t>
          </a:r>
        </a:p>
        <a:p>
          <a:pPr marL="0" lvl="0" indent="0" algn="l" defTabSz="666750">
            <a:lnSpc>
              <a:spcPct val="100000"/>
            </a:lnSpc>
            <a:spcBef>
              <a:spcPct val="0"/>
            </a:spcBef>
            <a:spcAft>
              <a:spcPct val="35000"/>
            </a:spcAft>
            <a:buNone/>
          </a:pPr>
          <a:r>
            <a:rPr lang="en-GB" sz="1500" kern="1200" dirty="0"/>
            <a:t>Low risk of hypoglycaemia. </a:t>
          </a:r>
        </a:p>
        <a:p>
          <a:pPr marL="0" lvl="0" indent="0" algn="l" defTabSz="666750">
            <a:lnSpc>
              <a:spcPct val="100000"/>
            </a:lnSpc>
            <a:spcBef>
              <a:spcPct val="0"/>
            </a:spcBef>
            <a:spcAft>
              <a:spcPct val="35000"/>
            </a:spcAft>
            <a:buNone/>
          </a:pPr>
          <a:r>
            <a:rPr lang="en-GB" sz="1500" b="1" kern="1200" dirty="0"/>
            <a:t>If bolus insulin within 4 hours</a:t>
          </a:r>
          <a:endParaRPr lang="en-US" sz="1500" kern="1200" dirty="0"/>
        </a:p>
      </dsp:txBody>
      <dsp:txXfrm>
        <a:off x="1266461" y="468"/>
        <a:ext cx="6900029" cy="1096503"/>
      </dsp:txXfrm>
    </dsp:sp>
    <dsp:sp modelId="{FBCEBC03-9800-427D-B31F-39DD1A25B186}">
      <dsp:nvSpPr>
        <dsp:cNvPr id="0" name=""/>
        <dsp:cNvSpPr/>
      </dsp:nvSpPr>
      <dsp:spPr>
        <a:xfrm>
          <a:off x="0" y="1371097"/>
          <a:ext cx="8166491" cy="10965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B40513-C82A-4D4B-88AA-EDDF9DD3B352}">
      <dsp:nvSpPr>
        <dsp:cNvPr id="0" name=""/>
        <dsp:cNvSpPr/>
      </dsp:nvSpPr>
      <dsp:spPr>
        <a:xfrm>
          <a:off x="331692" y="1617810"/>
          <a:ext cx="603076" cy="6030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5F3843-3BDE-4BA3-A1BC-96C092AF1EA0}">
      <dsp:nvSpPr>
        <dsp:cNvPr id="0" name=""/>
        <dsp:cNvSpPr/>
      </dsp:nvSpPr>
      <dsp:spPr>
        <a:xfrm>
          <a:off x="1266461" y="1371097"/>
          <a:ext cx="6900029" cy="1096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047" tIns="116047" rIns="116047" bIns="116047" numCol="1" spcCol="1270" anchor="ctr" anchorCtr="0">
          <a:noAutofit/>
        </a:bodyPr>
        <a:lstStyle/>
        <a:p>
          <a:pPr marL="0" lvl="0" indent="0" algn="l" defTabSz="666750">
            <a:lnSpc>
              <a:spcPct val="100000"/>
            </a:lnSpc>
            <a:spcBef>
              <a:spcPct val="0"/>
            </a:spcBef>
            <a:spcAft>
              <a:spcPct val="35000"/>
            </a:spcAft>
            <a:buNone/>
          </a:pPr>
          <a:r>
            <a:rPr lang="en-GB" sz="1500" kern="1200" dirty="0"/>
            <a:t>For glucose levels above 250 mg/dL (13.9 mmol/L), check for ketones:</a:t>
          </a:r>
        </a:p>
        <a:p>
          <a:pPr marL="0" lvl="0" indent="0" algn="l" defTabSz="666750">
            <a:lnSpc>
              <a:spcPct val="100000"/>
            </a:lnSpc>
            <a:spcBef>
              <a:spcPct val="0"/>
            </a:spcBef>
            <a:spcAft>
              <a:spcPct val="35000"/>
            </a:spcAft>
            <a:buNone/>
          </a:pPr>
          <a:r>
            <a:rPr lang="en-GB" sz="1500" kern="1200" dirty="0"/>
            <a:t>If ketones &gt;0.6 mmol/L, only use insulin to correct </a:t>
          </a:r>
        </a:p>
        <a:p>
          <a:pPr marL="0" lvl="0" indent="0" algn="l" defTabSz="666750">
            <a:lnSpc>
              <a:spcPct val="100000"/>
            </a:lnSpc>
            <a:spcBef>
              <a:spcPct val="0"/>
            </a:spcBef>
            <a:spcAft>
              <a:spcPct val="35000"/>
            </a:spcAft>
            <a:buNone/>
          </a:pPr>
          <a:r>
            <a:rPr lang="en-GB" sz="1500" kern="1200" dirty="0"/>
            <a:t>If ketones &lt;0.6 mmol/L, provide a 50% correction before physical activity.</a:t>
          </a:r>
          <a:endParaRPr lang="en-US" sz="1500" kern="1200" dirty="0"/>
        </a:p>
      </dsp:txBody>
      <dsp:txXfrm>
        <a:off x="1266461" y="1371097"/>
        <a:ext cx="6900029" cy="1096503"/>
      </dsp:txXfrm>
    </dsp:sp>
    <dsp:sp modelId="{FC64BC60-5AA8-4995-9C7E-033AB56871B8}">
      <dsp:nvSpPr>
        <dsp:cNvPr id="0" name=""/>
        <dsp:cNvSpPr/>
      </dsp:nvSpPr>
      <dsp:spPr>
        <a:xfrm>
          <a:off x="0" y="2741726"/>
          <a:ext cx="8166491" cy="10965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5128A2-2B2D-4CAE-BE25-3B9306B359A6}">
      <dsp:nvSpPr>
        <dsp:cNvPr id="0" name=""/>
        <dsp:cNvSpPr/>
      </dsp:nvSpPr>
      <dsp:spPr>
        <a:xfrm>
          <a:off x="331692" y="2988439"/>
          <a:ext cx="603076" cy="6030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D9FE74-7D99-4F63-ACB5-943456A54B52}">
      <dsp:nvSpPr>
        <dsp:cNvPr id="0" name=""/>
        <dsp:cNvSpPr/>
      </dsp:nvSpPr>
      <dsp:spPr>
        <a:xfrm>
          <a:off x="1266461" y="2741726"/>
          <a:ext cx="6900029" cy="1096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047" tIns="116047" rIns="116047" bIns="116047" numCol="1" spcCol="1270" anchor="ctr" anchorCtr="0">
          <a:noAutofit/>
        </a:bodyPr>
        <a:lstStyle/>
        <a:p>
          <a:pPr marL="0" lvl="0" indent="0" algn="l" defTabSz="666750">
            <a:lnSpc>
              <a:spcPct val="100000"/>
            </a:lnSpc>
            <a:spcBef>
              <a:spcPct val="0"/>
            </a:spcBef>
            <a:spcAft>
              <a:spcPct val="35000"/>
            </a:spcAft>
            <a:buNone/>
          </a:pPr>
          <a:r>
            <a:rPr lang="en-GB" sz="1500" kern="1200" dirty="0"/>
            <a:t>This strategy should be used </a:t>
          </a:r>
          <a:r>
            <a:rPr lang="en-GB" sz="1500" b="0" kern="1200" dirty="0"/>
            <a:t>at the </a:t>
          </a:r>
          <a:r>
            <a:rPr lang="en-GB" sz="1500" b="1" kern="1200" dirty="0"/>
            <a:t>discretion </a:t>
          </a:r>
          <a:r>
            <a:rPr lang="en-GB" sz="1500" b="0" kern="1200" dirty="0"/>
            <a:t>of the individual with type 1 diabetes, </a:t>
          </a:r>
        </a:p>
        <a:p>
          <a:pPr marL="0" lvl="0" indent="0" algn="l" defTabSz="666750">
            <a:lnSpc>
              <a:spcPct val="100000"/>
            </a:lnSpc>
            <a:spcBef>
              <a:spcPct val="0"/>
            </a:spcBef>
            <a:spcAft>
              <a:spcPct val="35000"/>
            </a:spcAft>
            <a:buNone/>
          </a:pPr>
          <a:r>
            <a:rPr lang="en-GB" sz="1500" b="1" kern="1200" dirty="0"/>
            <a:t>Would the glucose have dropped without the activity?</a:t>
          </a:r>
          <a:endParaRPr lang="en-US" sz="1500" b="1" kern="1200" dirty="0"/>
        </a:p>
      </dsp:txBody>
      <dsp:txXfrm>
        <a:off x="1266461" y="2741726"/>
        <a:ext cx="6900029" cy="10965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8DCFD-E9F3-418A-9DAD-687F894FEA28}">
      <dsp:nvSpPr>
        <dsp:cNvPr id="0" name=""/>
        <dsp:cNvSpPr/>
      </dsp:nvSpPr>
      <dsp:spPr>
        <a:xfrm>
          <a:off x="0" y="1559"/>
          <a:ext cx="8166491" cy="790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5371F9-9036-489E-BB2E-BB7304780A1B}">
      <dsp:nvSpPr>
        <dsp:cNvPr id="0" name=""/>
        <dsp:cNvSpPr/>
      </dsp:nvSpPr>
      <dsp:spPr>
        <a:xfrm>
          <a:off x="239160" y="179448"/>
          <a:ext cx="434838" cy="4348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6FBC32-D597-42B8-8069-BB5C8D6C83A6}">
      <dsp:nvSpPr>
        <dsp:cNvPr id="0" name=""/>
        <dsp:cNvSpPr/>
      </dsp:nvSpPr>
      <dsp:spPr>
        <a:xfrm>
          <a:off x="913160" y="1559"/>
          <a:ext cx="7253330" cy="790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73" tIns="83673" rIns="83673" bIns="83673" numCol="1" spcCol="1270" anchor="ctr" anchorCtr="0">
          <a:noAutofit/>
        </a:bodyPr>
        <a:lstStyle/>
        <a:p>
          <a:pPr marL="0" lvl="0" indent="0" algn="l" defTabSz="711200">
            <a:lnSpc>
              <a:spcPct val="100000"/>
            </a:lnSpc>
            <a:spcBef>
              <a:spcPct val="0"/>
            </a:spcBef>
            <a:spcAft>
              <a:spcPct val="35000"/>
            </a:spcAft>
            <a:buNone/>
          </a:pPr>
          <a:r>
            <a:rPr lang="en-GB" sz="1600" b="1" kern="1200" dirty="0"/>
            <a:t>3 every 30</a:t>
          </a:r>
          <a:r>
            <a:rPr lang="en-GB" sz="1600" kern="1200" dirty="0"/>
            <a:t>: 3-minute activity snacks throughout the day to optimise time in range </a:t>
          </a:r>
        </a:p>
        <a:p>
          <a:pPr marL="0" lvl="0" indent="0" algn="l" defTabSz="711200">
            <a:lnSpc>
              <a:spcPct val="100000"/>
            </a:lnSpc>
            <a:spcBef>
              <a:spcPct val="0"/>
            </a:spcBef>
            <a:spcAft>
              <a:spcPct val="35000"/>
            </a:spcAft>
            <a:buNone/>
          </a:pPr>
          <a:r>
            <a:rPr lang="en-GB" sz="1600" kern="1200" dirty="0"/>
            <a:t>(3.9-10.0 mmol/L or 70-180 mg/dL)</a:t>
          </a:r>
          <a:endParaRPr lang="en-US" sz="1600" kern="1200" dirty="0"/>
        </a:p>
      </dsp:txBody>
      <dsp:txXfrm>
        <a:off x="913160" y="1559"/>
        <a:ext cx="7253330" cy="790614"/>
      </dsp:txXfrm>
    </dsp:sp>
    <dsp:sp modelId="{FBCEBC03-9800-427D-B31F-39DD1A25B186}">
      <dsp:nvSpPr>
        <dsp:cNvPr id="0" name=""/>
        <dsp:cNvSpPr/>
      </dsp:nvSpPr>
      <dsp:spPr>
        <a:xfrm>
          <a:off x="0" y="989828"/>
          <a:ext cx="8166491" cy="790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B40513-C82A-4D4B-88AA-EDDF9DD3B352}">
      <dsp:nvSpPr>
        <dsp:cNvPr id="0" name=""/>
        <dsp:cNvSpPr/>
      </dsp:nvSpPr>
      <dsp:spPr>
        <a:xfrm>
          <a:off x="239160" y="1167716"/>
          <a:ext cx="434838" cy="4348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5F3843-3BDE-4BA3-A1BC-96C092AF1EA0}">
      <dsp:nvSpPr>
        <dsp:cNvPr id="0" name=""/>
        <dsp:cNvSpPr/>
      </dsp:nvSpPr>
      <dsp:spPr>
        <a:xfrm>
          <a:off x="913160" y="989828"/>
          <a:ext cx="7253330" cy="790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73" tIns="83673" rIns="83673" bIns="83673" numCol="1" spcCol="1270" anchor="ctr" anchorCtr="0">
          <a:noAutofit/>
        </a:bodyPr>
        <a:lstStyle/>
        <a:p>
          <a:pPr marL="0" lvl="0" indent="0" algn="l" defTabSz="711200">
            <a:lnSpc>
              <a:spcPct val="100000"/>
            </a:lnSpc>
            <a:spcBef>
              <a:spcPct val="0"/>
            </a:spcBef>
            <a:spcAft>
              <a:spcPct val="35000"/>
            </a:spcAft>
            <a:buNone/>
          </a:pPr>
          <a:r>
            <a:rPr lang="en-GB" sz="1600" b="1" kern="1200" dirty="0"/>
            <a:t>Before meals</a:t>
          </a:r>
          <a:r>
            <a:rPr lang="en-GB" sz="1600" kern="1200" dirty="0"/>
            <a:t>: 20 minutes walking to sensitise the body to insulin</a:t>
          </a:r>
        </a:p>
        <a:p>
          <a:pPr marL="0" lvl="0" indent="0" algn="l" defTabSz="711200">
            <a:lnSpc>
              <a:spcPct val="100000"/>
            </a:lnSpc>
            <a:spcBef>
              <a:spcPct val="0"/>
            </a:spcBef>
            <a:spcAft>
              <a:spcPct val="35000"/>
            </a:spcAft>
            <a:buNone/>
          </a:pPr>
          <a:r>
            <a:rPr lang="en-GB" sz="1600" b="1" kern="1200" dirty="0"/>
            <a:t>After-meals</a:t>
          </a:r>
          <a:r>
            <a:rPr lang="en-GB" sz="1600" kern="1200" dirty="0"/>
            <a:t>: 15-30 mins walking to stay in range (tight range)</a:t>
          </a:r>
          <a:endParaRPr lang="en-US" sz="1600" kern="1200" dirty="0"/>
        </a:p>
      </dsp:txBody>
      <dsp:txXfrm>
        <a:off x="913160" y="989828"/>
        <a:ext cx="7253330" cy="790614"/>
      </dsp:txXfrm>
    </dsp:sp>
    <dsp:sp modelId="{FC64BC60-5AA8-4995-9C7E-033AB56871B8}">
      <dsp:nvSpPr>
        <dsp:cNvPr id="0" name=""/>
        <dsp:cNvSpPr/>
      </dsp:nvSpPr>
      <dsp:spPr>
        <a:xfrm>
          <a:off x="0" y="1978096"/>
          <a:ext cx="8166491" cy="790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5128A2-2B2D-4CAE-BE25-3B9306B359A6}">
      <dsp:nvSpPr>
        <dsp:cNvPr id="0" name=""/>
        <dsp:cNvSpPr/>
      </dsp:nvSpPr>
      <dsp:spPr>
        <a:xfrm>
          <a:off x="239160" y="2155985"/>
          <a:ext cx="434838" cy="4348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D9FE74-7D99-4F63-ACB5-943456A54B52}">
      <dsp:nvSpPr>
        <dsp:cNvPr id="0" name=""/>
        <dsp:cNvSpPr/>
      </dsp:nvSpPr>
      <dsp:spPr>
        <a:xfrm>
          <a:off x="913160" y="1978096"/>
          <a:ext cx="7253330" cy="790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73" tIns="83673" rIns="83673" bIns="83673" numCol="1" spcCol="1270" anchor="ctr" anchorCtr="0">
          <a:noAutofit/>
        </a:bodyPr>
        <a:lstStyle/>
        <a:p>
          <a:pPr marL="0" lvl="0" indent="0" algn="l" defTabSz="711200">
            <a:lnSpc>
              <a:spcPct val="100000"/>
            </a:lnSpc>
            <a:spcBef>
              <a:spcPct val="0"/>
            </a:spcBef>
            <a:spcAft>
              <a:spcPct val="35000"/>
            </a:spcAft>
            <a:buNone/>
          </a:pPr>
          <a:r>
            <a:rPr lang="en-GB" sz="1600" b="1" kern="1200" dirty="0"/>
            <a:t>15 by 2 </a:t>
          </a:r>
          <a:r>
            <a:rPr lang="en-GB" sz="1600" b="0" kern="1200" dirty="0"/>
            <a:t>or </a:t>
          </a:r>
          <a:r>
            <a:rPr lang="en-GB" sz="1600" b="1" kern="1200" dirty="0"/>
            <a:t>15 by 40: </a:t>
          </a:r>
          <a:r>
            <a:rPr lang="en-GB" sz="1600" kern="1200" dirty="0"/>
            <a:t>After-meals: &gt;10.0 mmol/L (180 mg/dL): </a:t>
          </a:r>
        </a:p>
      </dsp:txBody>
      <dsp:txXfrm>
        <a:off x="913160" y="1978096"/>
        <a:ext cx="7253330" cy="790614"/>
      </dsp:txXfrm>
    </dsp:sp>
    <dsp:sp modelId="{09686CB7-7F55-4051-ADA0-AB6C95F94128}">
      <dsp:nvSpPr>
        <dsp:cNvPr id="0" name=""/>
        <dsp:cNvSpPr/>
      </dsp:nvSpPr>
      <dsp:spPr>
        <a:xfrm>
          <a:off x="0" y="2967922"/>
          <a:ext cx="8166491" cy="790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04246B-3B2A-46E6-A037-2B466687C95A}">
      <dsp:nvSpPr>
        <dsp:cNvPr id="0" name=""/>
        <dsp:cNvSpPr/>
      </dsp:nvSpPr>
      <dsp:spPr>
        <a:xfrm>
          <a:off x="239160" y="3144253"/>
          <a:ext cx="434838" cy="4348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9EFF7B-8EDE-40CF-AB8D-72423D407293}">
      <dsp:nvSpPr>
        <dsp:cNvPr id="0" name=""/>
        <dsp:cNvSpPr/>
      </dsp:nvSpPr>
      <dsp:spPr>
        <a:xfrm>
          <a:off x="913160" y="2966365"/>
          <a:ext cx="7253330" cy="790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73" tIns="83673" rIns="83673" bIns="83673" numCol="1" spcCol="1270" anchor="ctr" anchorCtr="0">
          <a:noAutofit/>
        </a:bodyPr>
        <a:lstStyle/>
        <a:p>
          <a:pPr marL="0" lvl="0" indent="0" algn="l" defTabSz="1333500">
            <a:lnSpc>
              <a:spcPct val="100000"/>
            </a:lnSpc>
            <a:spcBef>
              <a:spcPct val="0"/>
            </a:spcBef>
            <a:spcAft>
              <a:spcPct val="35000"/>
            </a:spcAft>
            <a:buNone/>
          </a:pPr>
          <a:r>
            <a:rPr lang="en-GB" sz="3000" b="1" kern="1200" dirty="0"/>
            <a:t>Activity Supercharges Bolus Insulin by 4X</a:t>
          </a:r>
          <a:endParaRPr lang="en-GB" sz="3000" b="0" kern="1200" dirty="0"/>
        </a:p>
      </dsp:txBody>
      <dsp:txXfrm>
        <a:off x="913160" y="2966365"/>
        <a:ext cx="7253330" cy="790614"/>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92D9C-80FF-40D0-9A9B-CE3A783885CB}" type="datetimeFigureOut">
              <a:rPr lang="en-GB" smtClean="0"/>
              <a:t>21/03/2025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5A9BBC-2ABA-496B-9BE2-B8CAFA9925F4}" type="slidenum">
              <a:rPr lang="en-GB" smtClean="0"/>
              <a:t>‹#›</a:t>
            </a:fld>
            <a:endParaRPr lang="en-GB"/>
          </a:p>
        </p:txBody>
      </p:sp>
    </p:spTree>
    <p:extLst>
      <p:ext uri="{BB962C8B-B14F-4D97-AF65-F5344CB8AC3E}">
        <p14:creationId xmlns:p14="http://schemas.microsoft.com/office/powerpoint/2010/main" val="479590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5C6EAF-3861-4D6D-89BC-C0D43E5B10DF}" type="slidenum">
              <a:rPr lang="en-GB" smtClean="0"/>
              <a:t>9</a:t>
            </a:fld>
            <a:endParaRPr lang="en-GB"/>
          </a:p>
        </p:txBody>
      </p:sp>
    </p:spTree>
    <p:extLst>
      <p:ext uri="{BB962C8B-B14F-4D97-AF65-F5344CB8AC3E}">
        <p14:creationId xmlns:p14="http://schemas.microsoft.com/office/powerpoint/2010/main" val="1255847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lgn="l"/>
            <a:r>
              <a:rPr lang="en-GB" sz="1800" b="0" i="0" u="none" strike="noStrike" baseline="0" dirty="0">
                <a:latin typeface="AdvTT6071803a.B"/>
              </a:rPr>
              <a:t>Objective: </a:t>
            </a:r>
            <a:r>
              <a:rPr lang="en-GB" sz="1800" b="0" i="0" u="none" strike="noStrike" baseline="0" dirty="0">
                <a:latin typeface="AdvTTa9c1b374"/>
              </a:rPr>
              <a:t>To evaluate the pattern of change in blood glucose concentrations and </a:t>
            </a:r>
            <a:r>
              <a:rPr lang="en-GB" sz="1800" b="0" i="0" u="none" strike="noStrike" baseline="0" dirty="0" err="1">
                <a:latin typeface="AdvTTa9c1b374"/>
              </a:rPr>
              <a:t>hypoglycemia</a:t>
            </a:r>
            <a:endParaRPr lang="en-GB" sz="1800" b="0" i="0" u="none" strike="noStrike" baseline="0" dirty="0">
              <a:latin typeface="AdvTTa9c1b374"/>
            </a:endParaRPr>
          </a:p>
          <a:p>
            <a:pPr algn="l"/>
            <a:r>
              <a:rPr lang="en-GB" sz="1800" b="0" i="0" u="none" strike="noStrike" baseline="0" dirty="0">
                <a:latin typeface="AdvTTa9c1b374"/>
              </a:rPr>
              <a:t>risk in response to prolonged aerobic exercise in adolescents with type 1 diabetes (T1D) that</a:t>
            </a:r>
          </a:p>
          <a:p>
            <a:pPr algn="l"/>
            <a:r>
              <a:rPr lang="en-GB" sz="1800" b="0" i="0" u="none" strike="noStrike" baseline="0" dirty="0">
                <a:latin typeface="AdvTTa9c1b374"/>
              </a:rPr>
              <a:t>had a wide range in pre-exercise blood glucose concentrations.</a:t>
            </a:r>
          </a:p>
          <a:p>
            <a:pPr algn="l"/>
            <a:r>
              <a:rPr lang="en-GB" sz="1800" b="0" i="0" u="none" strike="noStrike" baseline="0" dirty="0">
                <a:latin typeface="AdvTT6071803a.B"/>
              </a:rPr>
              <a:t>Methods: </a:t>
            </a:r>
            <a:r>
              <a:rPr lang="en-GB" sz="1800" b="0" i="0" u="none" strike="noStrike" baseline="0" dirty="0">
                <a:latin typeface="AdvTTa9c1b374"/>
              </a:rPr>
              <a:t>Individual blood glucose responses to prolonged (~60 minutes) moderate-intensity</a:t>
            </a:r>
          </a:p>
          <a:p>
            <a:pPr algn="l"/>
            <a:r>
              <a:rPr lang="en-GB" sz="1800" b="0" i="0" u="none" strike="noStrike" baseline="0" dirty="0">
                <a:latin typeface="AdvTTa9c1b374"/>
              </a:rPr>
              <a:t>exercise were profiled in 120 youth with T1D.</a:t>
            </a:r>
          </a:p>
          <a:p>
            <a:pPr algn="l"/>
            <a:r>
              <a:rPr lang="en-GB" sz="1800" b="0" i="0" u="none" strike="noStrike" baseline="0" dirty="0">
                <a:latin typeface="AdvTT6071803a.B"/>
              </a:rPr>
              <a:t>Results: </a:t>
            </a:r>
            <a:r>
              <a:rPr lang="en-GB" sz="1800" b="0" i="0" u="none" strike="noStrike" baseline="0" dirty="0">
                <a:latin typeface="AdvTTa9c1b374"/>
              </a:rPr>
              <a:t>The mean pre-exercise blood glucose concentration was 178 </a:t>
            </a:r>
            <a:r>
              <a:rPr lang="en-GB" sz="1800" b="0" i="0" u="none" strike="noStrike" baseline="0" dirty="0">
                <a:latin typeface="AdvP4C4E74"/>
              </a:rPr>
              <a:t> </a:t>
            </a:r>
            <a:r>
              <a:rPr lang="en-GB" sz="1800" b="0" i="0" u="none" strike="noStrike" baseline="0" dirty="0">
                <a:latin typeface="AdvTTa9c1b374"/>
              </a:rPr>
              <a:t>66 mg/dL, ranging</a:t>
            </a:r>
          </a:p>
          <a:p>
            <a:pPr algn="l"/>
            <a:r>
              <a:rPr lang="en-GB" sz="1800" b="0" i="0" u="none" strike="noStrike" baseline="0" dirty="0">
                <a:latin typeface="AdvTTa9c1b374"/>
              </a:rPr>
              <a:t>from 69 to 396 mg/dL, while the mean change in glucose during exercise was </a:t>
            </a:r>
            <a:r>
              <a:rPr lang="en-GB" sz="1800" b="0" i="0" u="none" strike="noStrike" baseline="0" dirty="0">
                <a:latin typeface="AdvOT8608a8d1+22"/>
              </a:rPr>
              <a:t>−</a:t>
            </a:r>
            <a:r>
              <a:rPr lang="en-GB" sz="1800" b="0" i="0" u="none" strike="noStrike" baseline="0" dirty="0">
                <a:latin typeface="AdvTTa9c1b374"/>
              </a:rPr>
              <a:t>76 </a:t>
            </a:r>
            <a:r>
              <a:rPr lang="en-GB" sz="1800" b="0" i="0" u="none" strike="noStrike" baseline="0" dirty="0">
                <a:latin typeface="AdvP4C4E74"/>
              </a:rPr>
              <a:t> </a:t>
            </a:r>
            <a:r>
              <a:rPr lang="en-GB" sz="1800" b="0" i="0" u="none" strike="noStrike" baseline="0" dirty="0">
                <a:latin typeface="AdvTTa9c1b374"/>
              </a:rPr>
              <a:t>55 mg/dL</a:t>
            </a:r>
          </a:p>
          <a:p>
            <a:pPr algn="l"/>
            <a:r>
              <a:rPr lang="en-GB" sz="1800" b="0" i="0" u="none" strike="noStrike" baseline="0" dirty="0">
                <a:latin typeface="AdvTTa9c1b374"/>
              </a:rPr>
              <a:t>(mean </a:t>
            </a:r>
            <a:r>
              <a:rPr lang="en-GB" sz="1800" b="0" i="0" u="none" strike="noStrike" baseline="0" dirty="0">
                <a:latin typeface="AdvP4C4E74"/>
              </a:rPr>
              <a:t> </a:t>
            </a:r>
            <a:r>
              <a:rPr lang="en-GB" sz="1800" b="0" i="0" u="none" strike="noStrike" baseline="0" dirty="0">
                <a:latin typeface="AdvTTa9c1b374"/>
              </a:rPr>
              <a:t>SD), ranging from +83 to </a:t>
            </a:r>
            <a:r>
              <a:rPr lang="en-GB" sz="1800" b="0" i="0" u="none" strike="noStrike" baseline="0" dirty="0">
                <a:latin typeface="AdvOT8608a8d1+22"/>
              </a:rPr>
              <a:t>−</a:t>
            </a:r>
            <a:r>
              <a:rPr lang="en-GB" sz="1800" b="0" i="0" u="none" strike="noStrike" baseline="0" dirty="0">
                <a:latin typeface="AdvTTa9c1b374"/>
              </a:rPr>
              <a:t>257 mg/dL. Only 4 of 120 youth (3%) had stable glucose</a:t>
            </a:r>
          </a:p>
          <a:p>
            <a:pPr algn="l"/>
            <a:r>
              <a:rPr lang="en-GB" sz="1800" b="0" i="0" u="none" strike="noStrike" baseline="0" dirty="0">
                <a:latin typeface="AdvTTa9c1b374"/>
              </a:rPr>
              <a:t>levels during exercise (</a:t>
            </a:r>
            <a:r>
              <a:rPr lang="en-GB" sz="1800" b="0" i="0" u="none" strike="noStrike" baseline="0" dirty="0" err="1">
                <a:latin typeface="AdvTTa9c1b374"/>
              </a:rPr>
              <a:t>ie</a:t>
            </a:r>
            <a:r>
              <a:rPr lang="en-GB" sz="1800" b="0" i="0" u="none" strike="noStrike" baseline="0" dirty="0">
                <a:latin typeface="AdvTTa9c1b374"/>
              </a:rPr>
              <a:t>, </a:t>
            </a:r>
            <a:r>
              <a:rPr lang="en-GB" sz="1800" b="0" i="0" u="none" strike="noStrike" baseline="0" dirty="0">
                <a:latin typeface="AdvP4C4E74"/>
              </a:rPr>
              <a:t> </a:t>
            </a:r>
            <a:r>
              <a:rPr lang="en-GB" sz="1800" b="0" i="0" u="none" strike="noStrike" baseline="0" dirty="0">
                <a:latin typeface="AdvTTa9c1b374+22"/>
              </a:rPr>
              <a:t>≤</a:t>
            </a:r>
            <a:r>
              <a:rPr lang="en-GB" sz="1800" b="0" i="0" u="none" strike="noStrike" baseline="0" dirty="0">
                <a:latin typeface="AdvTTa9c1b374"/>
              </a:rPr>
              <a:t>10 mg/dL), while 4 (3%) had a rise in glucose &gt;10 mg/dL, and the</a:t>
            </a:r>
          </a:p>
          <a:p>
            <a:pPr algn="l"/>
            <a:r>
              <a:rPr lang="en-GB" sz="1800" b="0" i="0" u="none" strike="noStrike" baseline="0" dirty="0">
                <a:latin typeface="AdvTTa9c1b374"/>
              </a:rPr>
              <a:t>remaining (93%) had a clinically significant drop (</a:t>
            </a:r>
            <a:r>
              <a:rPr lang="en-GB" sz="1800" b="0" i="0" u="none" strike="noStrike" baseline="0" dirty="0" err="1">
                <a:latin typeface="AdvTTa9c1b374"/>
              </a:rPr>
              <a:t>ie</a:t>
            </a:r>
            <a:r>
              <a:rPr lang="en-GB" sz="1800" b="0" i="0" u="none" strike="noStrike" baseline="0" dirty="0">
                <a:latin typeface="AdvTTa9c1b374"/>
              </a:rPr>
              <a:t>, &gt;10 mg/dL). A total of 53 youth (44%) developed</a:t>
            </a:r>
          </a:p>
          <a:p>
            <a:pPr algn="l"/>
            <a:r>
              <a:rPr lang="en-GB" sz="1800" b="0" i="0" u="none" strike="noStrike" baseline="0" dirty="0" err="1">
                <a:latin typeface="AdvTTa9c1b374"/>
              </a:rPr>
              <a:t>hypoglycemia</a:t>
            </a:r>
            <a:r>
              <a:rPr lang="en-GB" sz="1800" b="0" i="0" u="none" strike="noStrike" baseline="0" dirty="0">
                <a:latin typeface="AdvTTa9c1b374"/>
              </a:rPr>
              <a:t> (</a:t>
            </a:r>
            <a:r>
              <a:rPr lang="en-GB" sz="1800" b="0" i="0" u="none" strike="noStrike" baseline="0" dirty="0">
                <a:latin typeface="AdvTTa9c1b374+22"/>
              </a:rPr>
              <a:t>≤</a:t>
            </a:r>
            <a:r>
              <a:rPr lang="en-GB" sz="1800" b="0" i="0" u="none" strike="noStrike" baseline="0" dirty="0">
                <a:latin typeface="AdvTTa9c1b374"/>
              </a:rPr>
              <a:t>70 mg/dL) during exercise. The change in glucose was negatively correlated</a:t>
            </a:r>
          </a:p>
          <a:p>
            <a:pPr algn="l"/>
            <a:r>
              <a:rPr lang="en-GB" sz="1800" b="0" i="0" u="none" strike="noStrike" baseline="0" dirty="0">
                <a:latin typeface="AdvTTa9c1b374"/>
              </a:rPr>
              <a:t>with the pre-exercise glucose concentration (</a:t>
            </a:r>
            <a:r>
              <a:rPr lang="en-GB" sz="1800" b="0" i="0" u="none" strike="noStrike" baseline="0" dirty="0">
                <a:latin typeface="AdvTTeb5f0e55.I"/>
              </a:rPr>
              <a:t>R</a:t>
            </a:r>
            <a:r>
              <a:rPr lang="en-GB" sz="1800" b="0" i="0" u="none" strike="noStrike" baseline="0" dirty="0">
                <a:latin typeface="AdvTTa9c1b374"/>
              </a:rPr>
              <a:t>2 = 0.44, </a:t>
            </a:r>
            <a:r>
              <a:rPr lang="en-GB" sz="1800" b="0" i="0" u="none" strike="noStrike" baseline="0" dirty="0">
                <a:latin typeface="AdvTTeb5f0e55.I"/>
              </a:rPr>
              <a:t>P </a:t>
            </a:r>
            <a:r>
              <a:rPr lang="en-GB" sz="1800" b="0" i="0" u="none" strike="noStrike" baseline="0" dirty="0">
                <a:latin typeface="AdvTTa9c1b374"/>
              </a:rPr>
              <a:t>&lt; 0.001), and tended to be</a:t>
            </a:r>
          </a:p>
          <a:p>
            <a:pPr algn="l"/>
            <a:r>
              <a:rPr lang="en-GB" sz="1800" b="0" i="0" u="none" strike="noStrike" baseline="0" dirty="0">
                <a:latin typeface="AdvTTa9c1b374"/>
              </a:rPr>
              <a:t>greater in those on multiple daily insulin injections (MDI) vs continuous subcutaneous insulin</a:t>
            </a:r>
          </a:p>
          <a:p>
            <a:pPr algn="l"/>
            <a:r>
              <a:rPr lang="en-GB" sz="1800" b="0" i="0" u="none" strike="noStrike" baseline="0" dirty="0">
                <a:latin typeface="AdvTTa9c1b374"/>
              </a:rPr>
              <a:t>infusion (CSII) (</a:t>
            </a:r>
            <a:r>
              <a:rPr lang="en-GB" sz="1800" b="0" i="0" u="none" strike="noStrike" baseline="0" dirty="0">
                <a:latin typeface="AdvOT8608a8d1+22"/>
              </a:rPr>
              <a:t>−</a:t>
            </a:r>
            <a:r>
              <a:rPr lang="en-GB" sz="1800" b="0" i="0" u="none" strike="noStrike" baseline="0" dirty="0">
                <a:latin typeface="AdvTTa9c1b374"/>
              </a:rPr>
              <a:t>98 </a:t>
            </a:r>
            <a:r>
              <a:rPr lang="en-GB" sz="1800" b="0" i="0" u="none" strike="noStrike" baseline="0" dirty="0">
                <a:latin typeface="AdvP4C4E74"/>
              </a:rPr>
              <a:t> </a:t>
            </a:r>
            <a:r>
              <a:rPr lang="en-GB" sz="1800" b="0" i="0" u="none" strike="noStrike" baseline="0" dirty="0">
                <a:latin typeface="AdvTTa9c1b374"/>
              </a:rPr>
              <a:t>15 vs </a:t>
            </a:r>
            <a:r>
              <a:rPr lang="en-GB" sz="1800" b="0" i="0" u="none" strike="noStrike" baseline="0" dirty="0">
                <a:latin typeface="AdvOT8608a8d1+22"/>
              </a:rPr>
              <a:t>−</a:t>
            </a:r>
            <a:r>
              <a:rPr lang="en-GB" sz="1800" b="0" i="0" u="none" strike="noStrike" baseline="0" dirty="0">
                <a:latin typeface="AdvTTa9c1b374"/>
              </a:rPr>
              <a:t>65 </a:t>
            </a:r>
            <a:r>
              <a:rPr lang="en-GB" sz="1800" b="0" i="0" u="none" strike="noStrike" baseline="0" dirty="0">
                <a:latin typeface="AdvP4C4E74"/>
              </a:rPr>
              <a:t> </a:t>
            </a:r>
            <a:r>
              <a:rPr lang="en-GB" sz="1800" b="0" i="0" u="none" strike="noStrike" baseline="0" dirty="0">
                <a:latin typeface="AdvTTa9c1b374"/>
              </a:rPr>
              <a:t>7 mg/dL, </a:t>
            </a:r>
            <a:r>
              <a:rPr lang="en-GB" sz="1800" b="0" i="0" u="none" strike="noStrike" baseline="0" dirty="0">
                <a:latin typeface="AdvTTeb5f0e55.I"/>
              </a:rPr>
              <a:t>P </a:t>
            </a:r>
            <a:r>
              <a:rPr lang="en-GB" sz="1800" b="0" i="0" u="none" strike="noStrike" baseline="0" dirty="0">
                <a:latin typeface="AdvTTa9c1b374"/>
              </a:rPr>
              <a:t>= 0.05). No other collected variables appeared</a:t>
            </a:r>
          </a:p>
          <a:p>
            <a:pPr algn="l"/>
            <a:r>
              <a:rPr lang="en-GB" sz="1800" b="0" i="0" u="none" strike="noStrike" baseline="0" dirty="0">
                <a:latin typeface="AdvTTa9c1b374"/>
              </a:rPr>
              <a:t>to predict the change in glucose including age, weight, height, body mass index, disease duration,</a:t>
            </a:r>
          </a:p>
          <a:p>
            <a:pPr algn="l"/>
            <a:r>
              <a:rPr lang="en-GB" sz="1800" b="0" i="0" u="none" strike="noStrike" baseline="0" dirty="0">
                <a:latin typeface="AdvTTa9c1b374"/>
              </a:rPr>
              <a:t>daily insulin dose, HbA1c, or sex.</a:t>
            </a:r>
          </a:p>
          <a:p>
            <a:pPr algn="l"/>
            <a:r>
              <a:rPr lang="en-GB" sz="1800" b="0" i="0" u="none" strike="noStrike" baseline="0" dirty="0">
                <a:latin typeface="AdvTT6071803a.B"/>
              </a:rPr>
              <a:t>Conclusion: </a:t>
            </a:r>
            <a:r>
              <a:rPr lang="en-GB" sz="1800" b="0" i="0" u="none" strike="noStrike" baseline="0" dirty="0">
                <a:latin typeface="AdvTTa9c1b374"/>
              </a:rPr>
              <a:t>Youth with T1D have variable </a:t>
            </a:r>
            <a:r>
              <a:rPr lang="en-GB" sz="1800" b="0" i="0" u="none" strike="noStrike" baseline="0" dirty="0" err="1">
                <a:latin typeface="AdvTTa9c1b374"/>
              </a:rPr>
              <a:t>glycemic</a:t>
            </a:r>
            <a:r>
              <a:rPr lang="en-GB" sz="1800" b="0" i="0" u="none" strike="noStrike" baseline="0" dirty="0">
                <a:latin typeface="AdvTTa9c1b374"/>
              </a:rPr>
              <a:t> responses to prolonged aerobic exercise,</a:t>
            </a:r>
          </a:p>
          <a:p>
            <a:pPr algn="l"/>
            <a:r>
              <a:rPr lang="en-GB" sz="1800" b="0" i="0" u="none" strike="noStrike" baseline="0" dirty="0">
                <a:latin typeface="AdvTTa9c1b374"/>
              </a:rPr>
              <a:t>but this variability is partially explained by their pre-exercise blood glucose levels. When no</a:t>
            </a:r>
          </a:p>
          <a:p>
            <a:pPr algn="l"/>
            <a:r>
              <a:rPr lang="en-GB" sz="1800" b="0" i="0" u="none" strike="noStrike" baseline="0" dirty="0">
                <a:latin typeface="AdvTTa9c1b374"/>
              </a:rPr>
              <a:t>implementation strategies are in place to limit the drop in glycemia, the incidence of </a:t>
            </a:r>
            <a:r>
              <a:rPr lang="en-GB" sz="1800" b="0" i="0" u="none" strike="noStrike" baseline="0" dirty="0" err="1">
                <a:latin typeface="AdvTTa9c1b374"/>
              </a:rPr>
              <a:t>exerciseassociated</a:t>
            </a:r>
            <a:endParaRPr lang="en-GB" sz="1800" b="0" i="0" u="none" strike="noStrike" baseline="0" dirty="0">
              <a:latin typeface="AdvTTa9c1b374"/>
            </a:endParaRPr>
          </a:p>
          <a:p>
            <a:pPr algn="l"/>
            <a:r>
              <a:rPr lang="en-GB" sz="1800" b="0" i="0" u="none" strike="noStrike" baseline="0" dirty="0" err="1">
                <a:latin typeface="AdvTTa9c1b374"/>
              </a:rPr>
              <a:t>hypoglycemia</a:t>
            </a:r>
            <a:r>
              <a:rPr lang="en-GB" sz="1800" b="0" i="0" u="none" strike="noStrike" baseline="0" dirty="0">
                <a:latin typeface="AdvTTa9c1b374"/>
              </a:rPr>
              <a:t> is ~44% and having a high pre-exercise blood glucose concentration is</a:t>
            </a:r>
          </a:p>
          <a:p>
            <a:pPr algn="l"/>
            <a:r>
              <a:rPr lang="en-GB" sz="1800" b="0" i="0" u="none" strike="noStrike" baseline="0" dirty="0">
                <a:latin typeface="AdvTTa9c1b374"/>
              </a:rPr>
              <a:t>only marginally protective.</a:t>
            </a:r>
            <a:endParaRPr lang="en-GB" dirty="0"/>
          </a:p>
        </p:txBody>
      </p:sp>
      <p:sp>
        <p:nvSpPr>
          <p:cNvPr id="4" name="Slide Number Placeholder 3"/>
          <p:cNvSpPr>
            <a:spLocks noGrp="1"/>
          </p:cNvSpPr>
          <p:nvPr>
            <p:ph type="sldNum" sz="quarter" idx="5"/>
          </p:nvPr>
        </p:nvSpPr>
        <p:spPr/>
        <p:txBody>
          <a:bodyPr/>
          <a:lstStyle/>
          <a:p>
            <a:fld id="{9041FE5F-778C-4BEA-886D-743CE459DE33}" type="slidenum">
              <a:rPr lang="en-GB" smtClean="0"/>
              <a:t>11</a:t>
            </a:fld>
            <a:endParaRPr lang="en-GB"/>
          </a:p>
        </p:txBody>
      </p:sp>
    </p:spTree>
    <p:extLst>
      <p:ext uri="{BB962C8B-B14F-4D97-AF65-F5344CB8AC3E}">
        <p14:creationId xmlns:p14="http://schemas.microsoft.com/office/powerpoint/2010/main" val="747531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1FC77-7AC2-CB72-F294-85F76401D9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599EA-001C-8602-6396-50D6760E65A6}"/>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2120427A-8CCA-0E32-9540-B7024A7E2F8C}"/>
              </a:ext>
            </a:extLst>
          </p:cNvPr>
          <p:cNvSpPr>
            <a:spLocks noGrp="1"/>
          </p:cNvSpPr>
          <p:nvPr>
            <p:ph type="body" idx="1"/>
          </p:nvPr>
        </p:nvSpPr>
        <p:spPr/>
        <p:txBody>
          <a:bodyPr/>
          <a:lstStyle/>
          <a:p>
            <a:pPr algn="l"/>
            <a:r>
              <a:rPr lang="en-GB" sz="1800" b="0" i="0" u="none" strike="noStrike" baseline="0" dirty="0">
                <a:latin typeface="AdvTT6071803a.B"/>
              </a:rPr>
              <a:t>Objective: </a:t>
            </a:r>
            <a:r>
              <a:rPr lang="en-GB" sz="1800" b="0" i="0" u="none" strike="noStrike" baseline="0" dirty="0">
                <a:latin typeface="AdvTTa9c1b374"/>
              </a:rPr>
              <a:t>To evaluate the pattern of change in blood glucose concentrations and </a:t>
            </a:r>
            <a:r>
              <a:rPr lang="en-GB" sz="1800" b="0" i="0" u="none" strike="noStrike" baseline="0" dirty="0" err="1">
                <a:latin typeface="AdvTTa9c1b374"/>
              </a:rPr>
              <a:t>hypoglycemia</a:t>
            </a:r>
            <a:endParaRPr lang="en-GB" sz="1800" b="0" i="0" u="none" strike="noStrike" baseline="0" dirty="0">
              <a:latin typeface="AdvTTa9c1b374"/>
            </a:endParaRPr>
          </a:p>
          <a:p>
            <a:pPr algn="l"/>
            <a:r>
              <a:rPr lang="en-GB" sz="1800" b="0" i="0" u="none" strike="noStrike" baseline="0" dirty="0">
                <a:latin typeface="AdvTTa9c1b374"/>
              </a:rPr>
              <a:t>risk in response to prolonged aerobic exercise in adolescents with type 1 diabetes (T1D) that</a:t>
            </a:r>
          </a:p>
          <a:p>
            <a:pPr algn="l"/>
            <a:r>
              <a:rPr lang="en-GB" sz="1800" b="0" i="0" u="none" strike="noStrike" baseline="0" dirty="0">
                <a:latin typeface="AdvTTa9c1b374"/>
              </a:rPr>
              <a:t>had a wide range in pre-exercise blood glucose concentrations.</a:t>
            </a:r>
          </a:p>
          <a:p>
            <a:pPr algn="l"/>
            <a:r>
              <a:rPr lang="en-GB" sz="1800" b="0" i="0" u="none" strike="noStrike" baseline="0" dirty="0">
                <a:latin typeface="AdvTT6071803a.B"/>
              </a:rPr>
              <a:t>Methods: </a:t>
            </a:r>
            <a:r>
              <a:rPr lang="en-GB" sz="1800" b="0" i="0" u="none" strike="noStrike" baseline="0" dirty="0">
                <a:latin typeface="AdvTTa9c1b374"/>
              </a:rPr>
              <a:t>Individual blood glucose responses to prolonged (~60 minutes) moderate-intensity</a:t>
            </a:r>
          </a:p>
          <a:p>
            <a:pPr algn="l"/>
            <a:r>
              <a:rPr lang="en-GB" sz="1800" b="0" i="0" u="none" strike="noStrike" baseline="0" dirty="0">
                <a:latin typeface="AdvTTa9c1b374"/>
              </a:rPr>
              <a:t>exercise were profiled in 120 youth with T1D.</a:t>
            </a:r>
          </a:p>
          <a:p>
            <a:pPr algn="l"/>
            <a:r>
              <a:rPr lang="en-GB" sz="1800" b="0" i="0" u="none" strike="noStrike" baseline="0" dirty="0">
                <a:latin typeface="AdvTT6071803a.B"/>
              </a:rPr>
              <a:t>Results: </a:t>
            </a:r>
            <a:r>
              <a:rPr lang="en-GB" sz="1800" b="0" i="0" u="none" strike="noStrike" baseline="0" dirty="0">
                <a:latin typeface="AdvTTa9c1b374"/>
              </a:rPr>
              <a:t>The mean pre-exercise blood glucose concentration was 178 </a:t>
            </a:r>
            <a:r>
              <a:rPr lang="en-GB" sz="1800" b="0" i="0" u="none" strike="noStrike" baseline="0" dirty="0">
                <a:latin typeface="AdvP4C4E74"/>
              </a:rPr>
              <a:t> </a:t>
            </a:r>
            <a:r>
              <a:rPr lang="en-GB" sz="1800" b="0" i="0" u="none" strike="noStrike" baseline="0" dirty="0">
                <a:latin typeface="AdvTTa9c1b374"/>
              </a:rPr>
              <a:t>66 mg/dL, ranging</a:t>
            </a:r>
          </a:p>
          <a:p>
            <a:pPr algn="l"/>
            <a:r>
              <a:rPr lang="en-GB" sz="1800" b="0" i="0" u="none" strike="noStrike" baseline="0" dirty="0">
                <a:latin typeface="AdvTTa9c1b374"/>
              </a:rPr>
              <a:t>from 69 to 396 mg/dL, while the mean change in glucose during exercise was </a:t>
            </a:r>
            <a:r>
              <a:rPr lang="en-GB" sz="1800" b="0" i="0" u="none" strike="noStrike" baseline="0" dirty="0">
                <a:latin typeface="AdvOT8608a8d1+22"/>
              </a:rPr>
              <a:t>−</a:t>
            </a:r>
            <a:r>
              <a:rPr lang="en-GB" sz="1800" b="0" i="0" u="none" strike="noStrike" baseline="0" dirty="0">
                <a:latin typeface="AdvTTa9c1b374"/>
              </a:rPr>
              <a:t>76 </a:t>
            </a:r>
            <a:r>
              <a:rPr lang="en-GB" sz="1800" b="0" i="0" u="none" strike="noStrike" baseline="0" dirty="0">
                <a:latin typeface="AdvP4C4E74"/>
              </a:rPr>
              <a:t> </a:t>
            </a:r>
            <a:r>
              <a:rPr lang="en-GB" sz="1800" b="0" i="0" u="none" strike="noStrike" baseline="0" dirty="0">
                <a:latin typeface="AdvTTa9c1b374"/>
              </a:rPr>
              <a:t>55 mg/dL</a:t>
            </a:r>
          </a:p>
          <a:p>
            <a:pPr algn="l"/>
            <a:r>
              <a:rPr lang="en-GB" sz="1800" b="0" i="0" u="none" strike="noStrike" baseline="0" dirty="0">
                <a:latin typeface="AdvTTa9c1b374"/>
              </a:rPr>
              <a:t>(mean </a:t>
            </a:r>
            <a:r>
              <a:rPr lang="en-GB" sz="1800" b="0" i="0" u="none" strike="noStrike" baseline="0" dirty="0">
                <a:latin typeface="AdvP4C4E74"/>
              </a:rPr>
              <a:t> </a:t>
            </a:r>
            <a:r>
              <a:rPr lang="en-GB" sz="1800" b="0" i="0" u="none" strike="noStrike" baseline="0" dirty="0">
                <a:latin typeface="AdvTTa9c1b374"/>
              </a:rPr>
              <a:t>SD), ranging from +83 to </a:t>
            </a:r>
            <a:r>
              <a:rPr lang="en-GB" sz="1800" b="0" i="0" u="none" strike="noStrike" baseline="0" dirty="0">
                <a:latin typeface="AdvOT8608a8d1+22"/>
              </a:rPr>
              <a:t>−</a:t>
            </a:r>
            <a:r>
              <a:rPr lang="en-GB" sz="1800" b="0" i="0" u="none" strike="noStrike" baseline="0" dirty="0">
                <a:latin typeface="AdvTTa9c1b374"/>
              </a:rPr>
              <a:t>257 mg/dL. Only 4 of 120 youth (3%) had stable glucose</a:t>
            </a:r>
          </a:p>
          <a:p>
            <a:pPr algn="l"/>
            <a:r>
              <a:rPr lang="en-GB" sz="1800" b="0" i="0" u="none" strike="noStrike" baseline="0" dirty="0">
                <a:latin typeface="AdvTTa9c1b374"/>
              </a:rPr>
              <a:t>levels during exercise (</a:t>
            </a:r>
            <a:r>
              <a:rPr lang="en-GB" sz="1800" b="0" i="0" u="none" strike="noStrike" baseline="0" dirty="0" err="1">
                <a:latin typeface="AdvTTa9c1b374"/>
              </a:rPr>
              <a:t>ie</a:t>
            </a:r>
            <a:r>
              <a:rPr lang="en-GB" sz="1800" b="0" i="0" u="none" strike="noStrike" baseline="0" dirty="0">
                <a:latin typeface="AdvTTa9c1b374"/>
              </a:rPr>
              <a:t>, </a:t>
            </a:r>
            <a:r>
              <a:rPr lang="en-GB" sz="1800" b="0" i="0" u="none" strike="noStrike" baseline="0" dirty="0">
                <a:latin typeface="AdvP4C4E74"/>
              </a:rPr>
              <a:t> </a:t>
            </a:r>
            <a:r>
              <a:rPr lang="en-GB" sz="1800" b="0" i="0" u="none" strike="noStrike" baseline="0" dirty="0">
                <a:latin typeface="AdvTTa9c1b374+22"/>
              </a:rPr>
              <a:t>≤</a:t>
            </a:r>
            <a:r>
              <a:rPr lang="en-GB" sz="1800" b="0" i="0" u="none" strike="noStrike" baseline="0" dirty="0">
                <a:latin typeface="AdvTTa9c1b374"/>
              </a:rPr>
              <a:t>10 mg/dL), while 4 (3%) had a rise in glucose &gt;10 mg/dL, and the</a:t>
            </a:r>
          </a:p>
          <a:p>
            <a:pPr algn="l"/>
            <a:r>
              <a:rPr lang="en-GB" sz="1800" b="0" i="0" u="none" strike="noStrike" baseline="0" dirty="0">
                <a:latin typeface="AdvTTa9c1b374"/>
              </a:rPr>
              <a:t>remaining (93%) had a clinically significant drop (</a:t>
            </a:r>
            <a:r>
              <a:rPr lang="en-GB" sz="1800" b="0" i="0" u="none" strike="noStrike" baseline="0" dirty="0" err="1">
                <a:latin typeface="AdvTTa9c1b374"/>
              </a:rPr>
              <a:t>ie</a:t>
            </a:r>
            <a:r>
              <a:rPr lang="en-GB" sz="1800" b="0" i="0" u="none" strike="noStrike" baseline="0" dirty="0">
                <a:latin typeface="AdvTTa9c1b374"/>
              </a:rPr>
              <a:t>, &gt;10 mg/dL). A total of 53 youth (44%) developed</a:t>
            </a:r>
          </a:p>
          <a:p>
            <a:pPr algn="l"/>
            <a:r>
              <a:rPr lang="en-GB" sz="1800" b="0" i="0" u="none" strike="noStrike" baseline="0" dirty="0" err="1">
                <a:latin typeface="AdvTTa9c1b374"/>
              </a:rPr>
              <a:t>hypoglycemia</a:t>
            </a:r>
            <a:r>
              <a:rPr lang="en-GB" sz="1800" b="0" i="0" u="none" strike="noStrike" baseline="0" dirty="0">
                <a:latin typeface="AdvTTa9c1b374"/>
              </a:rPr>
              <a:t> (</a:t>
            </a:r>
            <a:r>
              <a:rPr lang="en-GB" sz="1800" b="0" i="0" u="none" strike="noStrike" baseline="0" dirty="0">
                <a:latin typeface="AdvTTa9c1b374+22"/>
              </a:rPr>
              <a:t>≤</a:t>
            </a:r>
            <a:r>
              <a:rPr lang="en-GB" sz="1800" b="0" i="0" u="none" strike="noStrike" baseline="0" dirty="0">
                <a:latin typeface="AdvTTa9c1b374"/>
              </a:rPr>
              <a:t>70 mg/dL) during exercise. The change in glucose was negatively correlated</a:t>
            </a:r>
          </a:p>
          <a:p>
            <a:pPr algn="l"/>
            <a:r>
              <a:rPr lang="en-GB" sz="1800" b="0" i="0" u="none" strike="noStrike" baseline="0" dirty="0">
                <a:latin typeface="AdvTTa9c1b374"/>
              </a:rPr>
              <a:t>with the pre-exercise glucose concentration (</a:t>
            </a:r>
            <a:r>
              <a:rPr lang="en-GB" sz="1800" b="0" i="0" u="none" strike="noStrike" baseline="0" dirty="0">
                <a:latin typeface="AdvTTeb5f0e55.I"/>
              </a:rPr>
              <a:t>R</a:t>
            </a:r>
            <a:r>
              <a:rPr lang="en-GB" sz="1800" b="0" i="0" u="none" strike="noStrike" baseline="0" dirty="0">
                <a:latin typeface="AdvTTa9c1b374"/>
              </a:rPr>
              <a:t>2 = 0.44, </a:t>
            </a:r>
            <a:r>
              <a:rPr lang="en-GB" sz="1800" b="0" i="0" u="none" strike="noStrike" baseline="0" dirty="0">
                <a:latin typeface="AdvTTeb5f0e55.I"/>
              </a:rPr>
              <a:t>P </a:t>
            </a:r>
            <a:r>
              <a:rPr lang="en-GB" sz="1800" b="0" i="0" u="none" strike="noStrike" baseline="0" dirty="0">
                <a:latin typeface="AdvTTa9c1b374"/>
              </a:rPr>
              <a:t>&lt; 0.001), and tended to be</a:t>
            </a:r>
          </a:p>
          <a:p>
            <a:pPr algn="l"/>
            <a:r>
              <a:rPr lang="en-GB" sz="1800" b="0" i="0" u="none" strike="noStrike" baseline="0" dirty="0">
                <a:latin typeface="AdvTTa9c1b374"/>
              </a:rPr>
              <a:t>greater in those on multiple daily insulin injections (MDI) vs continuous subcutaneous insulin</a:t>
            </a:r>
          </a:p>
          <a:p>
            <a:pPr algn="l"/>
            <a:r>
              <a:rPr lang="en-GB" sz="1800" b="0" i="0" u="none" strike="noStrike" baseline="0" dirty="0">
                <a:latin typeface="AdvTTa9c1b374"/>
              </a:rPr>
              <a:t>infusion (CSII) (</a:t>
            </a:r>
            <a:r>
              <a:rPr lang="en-GB" sz="1800" b="0" i="0" u="none" strike="noStrike" baseline="0" dirty="0">
                <a:latin typeface="AdvOT8608a8d1+22"/>
              </a:rPr>
              <a:t>−</a:t>
            </a:r>
            <a:r>
              <a:rPr lang="en-GB" sz="1800" b="0" i="0" u="none" strike="noStrike" baseline="0" dirty="0">
                <a:latin typeface="AdvTTa9c1b374"/>
              </a:rPr>
              <a:t>98 </a:t>
            </a:r>
            <a:r>
              <a:rPr lang="en-GB" sz="1800" b="0" i="0" u="none" strike="noStrike" baseline="0" dirty="0">
                <a:latin typeface="AdvP4C4E74"/>
              </a:rPr>
              <a:t> </a:t>
            </a:r>
            <a:r>
              <a:rPr lang="en-GB" sz="1800" b="0" i="0" u="none" strike="noStrike" baseline="0" dirty="0">
                <a:latin typeface="AdvTTa9c1b374"/>
              </a:rPr>
              <a:t>15 vs </a:t>
            </a:r>
            <a:r>
              <a:rPr lang="en-GB" sz="1800" b="0" i="0" u="none" strike="noStrike" baseline="0" dirty="0">
                <a:latin typeface="AdvOT8608a8d1+22"/>
              </a:rPr>
              <a:t>−</a:t>
            </a:r>
            <a:r>
              <a:rPr lang="en-GB" sz="1800" b="0" i="0" u="none" strike="noStrike" baseline="0" dirty="0">
                <a:latin typeface="AdvTTa9c1b374"/>
              </a:rPr>
              <a:t>65 </a:t>
            </a:r>
            <a:r>
              <a:rPr lang="en-GB" sz="1800" b="0" i="0" u="none" strike="noStrike" baseline="0" dirty="0">
                <a:latin typeface="AdvP4C4E74"/>
              </a:rPr>
              <a:t> </a:t>
            </a:r>
            <a:r>
              <a:rPr lang="en-GB" sz="1800" b="0" i="0" u="none" strike="noStrike" baseline="0" dirty="0">
                <a:latin typeface="AdvTTa9c1b374"/>
              </a:rPr>
              <a:t>7 mg/dL, </a:t>
            </a:r>
            <a:r>
              <a:rPr lang="en-GB" sz="1800" b="0" i="0" u="none" strike="noStrike" baseline="0" dirty="0">
                <a:latin typeface="AdvTTeb5f0e55.I"/>
              </a:rPr>
              <a:t>P </a:t>
            </a:r>
            <a:r>
              <a:rPr lang="en-GB" sz="1800" b="0" i="0" u="none" strike="noStrike" baseline="0" dirty="0">
                <a:latin typeface="AdvTTa9c1b374"/>
              </a:rPr>
              <a:t>= 0.05). No other collected variables appeared</a:t>
            </a:r>
          </a:p>
          <a:p>
            <a:pPr algn="l"/>
            <a:r>
              <a:rPr lang="en-GB" sz="1800" b="0" i="0" u="none" strike="noStrike" baseline="0" dirty="0">
                <a:latin typeface="AdvTTa9c1b374"/>
              </a:rPr>
              <a:t>to predict the change in glucose including age, weight, height, body mass index, disease duration,</a:t>
            </a:r>
          </a:p>
          <a:p>
            <a:pPr algn="l"/>
            <a:r>
              <a:rPr lang="en-GB" sz="1800" b="0" i="0" u="none" strike="noStrike" baseline="0" dirty="0">
                <a:latin typeface="AdvTTa9c1b374"/>
              </a:rPr>
              <a:t>daily insulin dose, HbA1c, or sex.</a:t>
            </a:r>
          </a:p>
          <a:p>
            <a:pPr algn="l"/>
            <a:r>
              <a:rPr lang="en-GB" sz="1800" b="0" i="0" u="none" strike="noStrike" baseline="0" dirty="0">
                <a:latin typeface="AdvTT6071803a.B"/>
              </a:rPr>
              <a:t>Conclusion: </a:t>
            </a:r>
            <a:r>
              <a:rPr lang="en-GB" sz="1800" b="0" i="0" u="none" strike="noStrike" baseline="0" dirty="0">
                <a:latin typeface="AdvTTa9c1b374"/>
              </a:rPr>
              <a:t>Youth with T1D have variable </a:t>
            </a:r>
            <a:r>
              <a:rPr lang="en-GB" sz="1800" b="0" i="0" u="none" strike="noStrike" baseline="0" dirty="0" err="1">
                <a:latin typeface="AdvTTa9c1b374"/>
              </a:rPr>
              <a:t>glycemic</a:t>
            </a:r>
            <a:r>
              <a:rPr lang="en-GB" sz="1800" b="0" i="0" u="none" strike="noStrike" baseline="0" dirty="0">
                <a:latin typeface="AdvTTa9c1b374"/>
              </a:rPr>
              <a:t> responses to prolonged aerobic exercise,</a:t>
            </a:r>
          </a:p>
          <a:p>
            <a:pPr algn="l"/>
            <a:r>
              <a:rPr lang="en-GB" sz="1800" b="0" i="0" u="none" strike="noStrike" baseline="0" dirty="0">
                <a:latin typeface="AdvTTa9c1b374"/>
              </a:rPr>
              <a:t>but this variability is partially explained by their pre-exercise blood glucose levels. When no</a:t>
            </a:r>
          </a:p>
          <a:p>
            <a:pPr algn="l"/>
            <a:r>
              <a:rPr lang="en-GB" sz="1800" b="0" i="0" u="none" strike="noStrike" baseline="0" dirty="0">
                <a:latin typeface="AdvTTa9c1b374"/>
              </a:rPr>
              <a:t>implementation strategies are in place to limit the drop in glycemia, the incidence of </a:t>
            </a:r>
            <a:r>
              <a:rPr lang="en-GB" sz="1800" b="0" i="0" u="none" strike="noStrike" baseline="0" dirty="0" err="1">
                <a:latin typeface="AdvTTa9c1b374"/>
              </a:rPr>
              <a:t>exerciseassociated</a:t>
            </a:r>
            <a:endParaRPr lang="en-GB" sz="1800" b="0" i="0" u="none" strike="noStrike" baseline="0" dirty="0">
              <a:latin typeface="AdvTTa9c1b374"/>
            </a:endParaRPr>
          </a:p>
          <a:p>
            <a:pPr algn="l"/>
            <a:r>
              <a:rPr lang="en-GB" sz="1800" b="0" i="0" u="none" strike="noStrike" baseline="0" dirty="0" err="1">
                <a:latin typeface="AdvTTa9c1b374"/>
              </a:rPr>
              <a:t>hypoglycemia</a:t>
            </a:r>
            <a:r>
              <a:rPr lang="en-GB" sz="1800" b="0" i="0" u="none" strike="noStrike" baseline="0" dirty="0">
                <a:latin typeface="AdvTTa9c1b374"/>
              </a:rPr>
              <a:t> is ~44% and having a high pre-exercise blood glucose concentration is</a:t>
            </a:r>
          </a:p>
          <a:p>
            <a:pPr algn="l"/>
            <a:r>
              <a:rPr lang="en-GB" sz="1800" b="0" i="0" u="none" strike="noStrike" baseline="0" dirty="0">
                <a:latin typeface="AdvTTa9c1b374"/>
              </a:rPr>
              <a:t>only marginally protective.</a:t>
            </a:r>
            <a:endParaRPr lang="en-GB" dirty="0"/>
          </a:p>
        </p:txBody>
      </p:sp>
      <p:sp>
        <p:nvSpPr>
          <p:cNvPr id="4" name="Slide Number Placeholder 3">
            <a:extLst>
              <a:ext uri="{FF2B5EF4-FFF2-40B4-BE49-F238E27FC236}">
                <a16:creationId xmlns:a16="http://schemas.microsoft.com/office/drawing/2014/main" id="{C0C3581B-0B4A-FD53-5F66-EB50797F8A4F}"/>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041FE5F-778C-4BEA-886D-743CE459DE3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9856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FE5F-778C-4BEA-886D-743CE459DE3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1778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FE5F-778C-4BEA-886D-743CE459DE3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9422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baseline="0" dirty="0">
                <a:solidFill>
                  <a:srgbClr val="000000"/>
                </a:solidFill>
                <a:latin typeface="Charis SIL"/>
              </a:rPr>
              <a:t>Continuous glucose monitoring and activity data were collected from 404 adults (28-day observation free living activities and prescribed six 30-minute sessions of different activity types) - &gt;8,000 exercise sessions</a:t>
            </a:r>
          </a:p>
          <a:p>
            <a:endParaRPr lang="en-GB" sz="1200" b="0" i="0" u="none" strike="noStrike" baseline="0" dirty="0">
              <a:solidFill>
                <a:srgbClr val="000000"/>
              </a:solidFill>
              <a:latin typeface="Charis SIL"/>
            </a:endParaRPr>
          </a:p>
          <a:p>
            <a:r>
              <a:rPr lang="en-GB" sz="1200" b="0" i="0" u="none" strike="noStrike" baseline="0" dirty="0">
                <a:solidFill>
                  <a:srgbClr val="000000"/>
                </a:solidFill>
                <a:latin typeface="Charis SIL"/>
              </a:rPr>
              <a:t> 149 adolescents (10-day observation free living </a:t>
            </a:r>
            <a:r>
              <a:rPr lang="en-GB" sz="1200" b="0" i="0" u="none" strike="noStrike" baseline="0" dirty="0" err="1">
                <a:solidFill>
                  <a:srgbClr val="000000"/>
                </a:solidFill>
                <a:latin typeface="Charis SIL"/>
              </a:rPr>
              <a:t>activites</a:t>
            </a:r>
            <a:r>
              <a:rPr lang="en-GB" sz="1200" b="0" i="0" u="none" strike="noStrike" baseline="0" dirty="0">
                <a:solidFill>
                  <a:srgbClr val="000000"/>
                </a:solidFill>
                <a:latin typeface="Charis SIL"/>
              </a:rPr>
              <a:t>) with T1D. </a:t>
            </a:r>
          </a:p>
          <a:p>
            <a:endParaRPr lang="en-GB" sz="1200" b="0" i="0" u="none" strike="noStrike" baseline="0" dirty="0">
              <a:solidFill>
                <a:srgbClr val="000000"/>
              </a:solidFill>
              <a:latin typeface="Charis SIL"/>
            </a:endParaRPr>
          </a:p>
          <a:p>
            <a:endParaRPr lang="en-GB" sz="1200" b="0" i="0" u="none" strike="noStrike" baseline="0" dirty="0">
              <a:solidFill>
                <a:srgbClr val="000000"/>
              </a:solidFill>
              <a:latin typeface="Charis SIL"/>
            </a:endParaRPr>
          </a:p>
          <a:p>
            <a:endParaRPr lang="en-GB" dirty="0"/>
          </a:p>
        </p:txBody>
      </p:sp>
      <p:sp>
        <p:nvSpPr>
          <p:cNvPr id="4" name="Slide Number Placeholder 3"/>
          <p:cNvSpPr>
            <a:spLocks noGrp="1"/>
          </p:cNvSpPr>
          <p:nvPr>
            <p:ph type="sldNum" sz="quarter" idx="5"/>
          </p:nvPr>
        </p:nvSpPr>
        <p:spPr/>
        <p:txBody>
          <a:bodyPr/>
          <a:lstStyle/>
          <a:p>
            <a:fld id="{4B5C6EAF-3861-4D6D-89BC-C0D43E5B10DF}" type="slidenum">
              <a:rPr lang="en-GB" smtClean="0"/>
              <a:t>16</a:t>
            </a:fld>
            <a:endParaRPr lang="en-GB"/>
          </a:p>
        </p:txBody>
      </p:sp>
    </p:spTree>
    <p:extLst>
      <p:ext uri="{BB962C8B-B14F-4D97-AF65-F5344CB8AC3E}">
        <p14:creationId xmlns:p14="http://schemas.microsoft.com/office/powerpoint/2010/main" val="2519284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Charis SIL"/>
            </a:endParaRPr>
          </a:p>
          <a:p>
            <a:r>
              <a:rPr lang="en-GB" sz="1800" b="0" i="0" u="none" strike="noStrike" baseline="0" dirty="0">
                <a:solidFill>
                  <a:srgbClr val="000000"/>
                </a:solidFill>
                <a:latin typeface="Charis SIL"/>
              </a:rPr>
              <a:t> mg/dL) to within target range (TIR: 70</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180 mg/dL) in individuals with type 1 diabetes (T1D). </a:t>
            </a:r>
          </a:p>
          <a:p>
            <a:r>
              <a:rPr lang="en-GB" sz="1800" b="0" i="1" u="none" strike="noStrike" baseline="0" dirty="0">
                <a:solidFill>
                  <a:srgbClr val="000000"/>
                </a:solidFill>
                <a:latin typeface="Charis SIL"/>
              </a:rPr>
              <a:t>Methods: </a:t>
            </a:r>
            <a:endParaRPr lang="en-GB" sz="1800" b="0" i="0" u="none" strike="noStrike" baseline="0" dirty="0">
              <a:solidFill>
                <a:srgbClr val="000000"/>
              </a:solidFill>
              <a:latin typeface="Charis SIL"/>
            </a:endParaRPr>
          </a:p>
          <a:p>
            <a:r>
              <a:rPr lang="en-GB" sz="1800" b="0" i="0" u="none" strike="noStrike" baseline="0" dirty="0">
                <a:solidFill>
                  <a:srgbClr val="000000"/>
                </a:solidFill>
                <a:latin typeface="Charis SIL"/>
              </a:rPr>
              <a:t>Continuous glucose monitoring and activity data were collected from 404 adults (28-day observation) and 149 adolescents (10-day observation) with T1D. Activities (N = 1902) with a starting glucose between 181- 300 mg/dL, duration 10</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60 min, and no reported meals during activity were included in the analysis. Kaplan- Meier curves were used to estimate activity duration required to drop starting glucose levels from above to within TIR. </a:t>
            </a:r>
          </a:p>
          <a:p>
            <a:r>
              <a:rPr lang="en-GB" sz="1800" b="0" i="1" u="none" strike="noStrike" baseline="0" dirty="0">
                <a:solidFill>
                  <a:srgbClr val="000000"/>
                </a:solidFill>
                <a:latin typeface="Charis SIL"/>
              </a:rPr>
              <a:t>Results: </a:t>
            </a:r>
            <a:endParaRPr lang="en-GB" sz="1800" b="0" i="0" u="none" strike="noStrike" baseline="0" dirty="0">
              <a:solidFill>
                <a:srgbClr val="000000"/>
              </a:solidFill>
              <a:latin typeface="Charis SIL"/>
            </a:endParaRPr>
          </a:p>
          <a:p>
            <a:r>
              <a:rPr lang="en-GB" sz="1800" b="0" i="0" u="none" strike="noStrike" baseline="0" dirty="0">
                <a:solidFill>
                  <a:srgbClr val="000000"/>
                </a:solidFill>
                <a:latin typeface="Charis SIL"/>
              </a:rPr>
              <a:t>An overall starting glucose value of 181</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199, 200</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224, 225</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249, and 250</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300 mg/dL required an estimated activity duration of 15, 31, 59, and ≥ 60 min, respectively, to have a 50 % chance of reducing glucose to be within target range, with a 0</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11 % incidence of </a:t>
            </a:r>
            <a:r>
              <a:rPr lang="en-GB" sz="1800" b="0" i="0" u="none" strike="noStrike" baseline="0" dirty="0" err="1">
                <a:solidFill>
                  <a:srgbClr val="000000"/>
                </a:solidFill>
                <a:latin typeface="Charis SIL"/>
              </a:rPr>
              <a:t>hypoglycemia</a:t>
            </a:r>
            <a:r>
              <a:rPr lang="en-GB" sz="1800" b="0" i="0" u="none" strike="noStrike" baseline="0" dirty="0">
                <a:solidFill>
                  <a:srgbClr val="000000"/>
                </a:solidFill>
                <a:latin typeface="Charis SIL"/>
              </a:rPr>
              <a:t> in the hour after activity. Activity duration requirements increased irrespective of starting glucose levels when glucose was trending upwards before activity and with zero bolus insulin on board at the start of activity. Adult and adolescent results were similar. </a:t>
            </a:r>
          </a:p>
          <a:p>
            <a:r>
              <a:rPr lang="en-GB" sz="1800" b="0" i="1" u="none" strike="noStrike" baseline="0" dirty="0">
                <a:solidFill>
                  <a:srgbClr val="000000"/>
                </a:solidFill>
                <a:latin typeface="Charis SIL"/>
              </a:rPr>
              <a:t>Conclusions: </a:t>
            </a:r>
            <a:endParaRPr lang="en-GB" sz="1800" b="0" i="0" u="none" strike="noStrike" baseline="0" dirty="0">
              <a:solidFill>
                <a:srgbClr val="000000"/>
              </a:solidFill>
              <a:latin typeface="Charis SIL"/>
            </a:endParaRPr>
          </a:p>
          <a:p>
            <a:r>
              <a:rPr lang="en-GB" sz="1800" b="0" i="0" u="none" strike="noStrike" baseline="0" dirty="0">
                <a:solidFill>
                  <a:srgbClr val="000000"/>
                </a:solidFill>
                <a:latin typeface="Charis SIL"/>
              </a:rPr>
              <a:t>Time-limited activity is an effective means of restoring TIR when </a:t>
            </a:r>
            <a:r>
              <a:rPr lang="en-GB" sz="1800" b="0" i="0" u="none" strike="noStrike" baseline="0" dirty="0" err="1">
                <a:solidFill>
                  <a:srgbClr val="000000"/>
                </a:solidFill>
                <a:latin typeface="Charis SIL"/>
              </a:rPr>
              <a:t>hyperglycemia</a:t>
            </a:r>
            <a:r>
              <a:rPr lang="en-GB" sz="1800" b="0" i="0" u="none" strike="noStrike" baseline="0" dirty="0">
                <a:solidFill>
                  <a:srgbClr val="000000"/>
                </a:solidFill>
                <a:latin typeface="Charis SIL"/>
              </a:rPr>
              <a:t> exists in adolescents and adults with T1D. </a:t>
            </a:r>
            <a:endParaRPr lang="en-GB" dirty="0"/>
          </a:p>
        </p:txBody>
      </p:sp>
      <p:sp>
        <p:nvSpPr>
          <p:cNvPr id="4" name="Slide Number Placeholder 3"/>
          <p:cNvSpPr>
            <a:spLocks noGrp="1"/>
          </p:cNvSpPr>
          <p:nvPr>
            <p:ph type="sldNum" sz="quarter" idx="5"/>
          </p:nvPr>
        </p:nvSpPr>
        <p:spPr/>
        <p:txBody>
          <a:bodyPr/>
          <a:lstStyle/>
          <a:p>
            <a:fld id="{4B5C6EAF-3861-4D6D-89BC-C0D43E5B10DF}" type="slidenum">
              <a:rPr lang="en-GB" smtClean="0"/>
              <a:t>18</a:t>
            </a:fld>
            <a:endParaRPr lang="en-GB"/>
          </a:p>
        </p:txBody>
      </p:sp>
    </p:spTree>
    <p:extLst>
      <p:ext uri="{BB962C8B-B14F-4D97-AF65-F5344CB8AC3E}">
        <p14:creationId xmlns:p14="http://schemas.microsoft.com/office/powerpoint/2010/main" val="2405085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9ACFE-CA1B-1E91-1868-FC636F370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5A426-D25C-1F89-73EA-8720E3696E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F2A8B6-4D28-F2BF-D831-4E171275FB5B}"/>
              </a:ext>
            </a:extLst>
          </p:cNvPr>
          <p:cNvSpPr>
            <a:spLocks noGrp="1"/>
          </p:cNvSpPr>
          <p:nvPr>
            <p:ph type="body" idx="1"/>
          </p:nvPr>
        </p:nvSpPr>
        <p:spPr/>
        <p:txBody>
          <a:bodyPr/>
          <a:lstStyle/>
          <a:p>
            <a:pPr algn="l"/>
            <a:endParaRPr lang="en-GB" sz="1800" b="0" i="0" u="none" strike="noStrike" baseline="0" dirty="0">
              <a:solidFill>
                <a:srgbClr val="000000"/>
              </a:solidFill>
              <a:latin typeface="Charis SIL"/>
            </a:endParaRPr>
          </a:p>
          <a:p>
            <a:r>
              <a:rPr lang="en-GB" sz="1800" b="0" i="0" u="none" strike="noStrike" baseline="0" dirty="0">
                <a:solidFill>
                  <a:srgbClr val="000000"/>
                </a:solidFill>
                <a:latin typeface="Charis SIL"/>
              </a:rPr>
              <a:t> mg/dL) to within target range (TIR: 70</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180 mg/dL) in individuals with type 1 diabetes (T1D). </a:t>
            </a:r>
          </a:p>
          <a:p>
            <a:r>
              <a:rPr lang="en-GB" sz="1800" b="0" i="1" u="none" strike="noStrike" baseline="0" dirty="0">
                <a:solidFill>
                  <a:srgbClr val="000000"/>
                </a:solidFill>
                <a:latin typeface="Charis SIL"/>
              </a:rPr>
              <a:t>Methods: </a:t>
            </a:r>
            <a:endParaRPr lang="en-GB" sz="1800" b="0" i="0" u="none" strike="noStrike" baseline="0" dirty="0">
              <a:solidFill>
                <a:srgbClr val="000000"/>
              </a:solidFill>
              <a:latin typeface="Charis SIL"/>
            </a:endParaRPr>
          </a:p>
          <a:p>
            <a:r>
              <a:rPr lang="en-GB" sz="1800" b="0" i="0" u="none" strike="noStrike" baseline="0" dirty="0">
                <a:solidFill>
                  <a:srgbClr val="000000"/>
                </a:solidFill>
                <a:latin typeface="Charis SIL"/>
              </a:rPr>
              <a:t>Continuous glucose monitoring and activity data were collected from 404 adults (28-day observation) and 149 adolescents (10-day observation) with T1D. Activities (N = 1902) with a starting glucose between 181- 300 mg/dL, duration 10</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60 min, and no reported meals during activity were included in the analysis. Kaplan- Meier curves were used to estimate activity duration required to drop starting glucose levels from above to within TIR. </a:t>
            </a:r>
          </a:p>
          <a:p>
            <a:r>
              <a:rPr lang="en-GB" sz="1800" b="0" i="1" u="none" strike="noStrike" baseline="0" dirty="0">
                <a:solidFill>
                  <a:srgbClr val="000000"/>
                </a:solidFill>
                <a:latin typeface="Charis SIL"/>
              </a:rPr>
              <a:t>Results: </a:t>
            </a:r>
            <a:endParaRPr lang="en-GB" sz="1800" b="0" i="0" u="none" strike="noStrike" baseline="0" dirty="0">
              <a:solidFill>
                <a:srgbClr val="000000"/>
              </a:solidFill>
              <a:latin typeface="Charis SIL"/>
            </a:endParaRPr>
          </a:p>
          <a:p>
            <a:r>
              <a:rPr lang="en-GB" sz="1800" b="0" i="0" u="none" strike="noStrike" baseline="0" dirty="0">
                <a:solidFill>
                  <a:srgbClr val="000000"/>
                </a:solidFill>
                <a:latin typeface="Charis SIL"/>
              </a:rPr>
              <a:t>An overall starting glucose value of 181</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199, 200</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224, 225</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249, and 250</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300 mg/dL required an estimated activity duration of 15, 31, 59, and ≥ 60 min, respectively, to have a 50 % chance of reducing glucose to be within target range, with a 0</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11 % incidence of </a:t>
            </a:r>
            <a:r>
              <a:rPr lang="en-GB" sz="1800" b="0" i="0" u="none" strike="noStrike" baseline="0" dirty="0" err="1">
                <a:solidFill>
                  <a:srgbClr val="000000"/>
                </a:solidFill>
                <a:latin typeface="Charis SIL"/>
              </a:rPr>
              <a:t>hypoglycemia</a:t>
            </a:r>
            <a:r>
              <a:rPr lang="en-GB" sz="1800" b="0" i="0" u="none" strike="noStrike" baseline="0" dirty="0">
                <a:solidFill>
                  <a:srgbClr val="000000"/>
                </a:solidFill>
                <a:latin typeface="Charis SIL"/>
              </a:rPr>
              <a:t> in the hour after activity. Activity duration requirements increased irrespective of starting glucose levels when glucose was trending upwards before activity and with zero bolus insulin on board at the start of activity. Adult and adolescent results were similar. </a:t>
            </a:r>
          </a:p>
          <a:p>
            <a:r>
              <a:rPr lang="en-GB" sz="1800" b="0" i="1" u="none" strike="noStrike" baseline="0" dirty="0">
                <a:solidFill>
                  <a:srgbClr val="000000"/>
                </a:solidFill>
                <a:latin typeface="Charis SIL"/>
              </a:rPr>
              <a:t>Conclusions: </a:t>
            </a:r>
            <a:endParaRPr lang="en-GB" sz="1800" b="0" i="0" u="none" strike="noStrike" baseline="0" dirty="0">
              <a:solidFill>
                <a:srgbClr val="000000"/>
              </a:solidFill>
              <a:latin typeface="Charis SIL"/>
            </a:endParaRPr>
          </a:p>
          <a:p>
            <a:r>
              <a:rPr lang="en-GB" sz="1800" b="0" i="0" u="none" strike="noStrike" baseline="0" dirty="0">
                <a:solidFill>
                  <a:srgbClr val="000000"/>
                </a:solidFill>
                <a:latin typeface="Charis SIL"/>
              </a:rPr>
              <a:t>Time-limited activity is an effective means of restoring TIR when </a:t>
            </a:r>
            <a:r>
              <a:rPr lang="en-GB" sz="1800" b="0" i="0" u="none" strike="noStrike" baseline="0" dirty="0" err="1">
                <a:solidFill>
                  <a:srgbClr val="000000"/>
                </a:solidFill>
                <a:latin typeface="Charis SIL"/>
              </a:rPr>
              <a:t>hyperglycemia</a:t>
            </a:r>
            <a:r>
              <a:rPr lang="en-GB" sz="1800" b="0" i="0" u="none" strike="noStrike" baseline="0" dirty="0">
                <a:solidFill>
                  <a:srgbClr val="000000"/>
                </a:solidFill>
                <a:latin typeface="Charis SIL"/>
              </a:rPr>
              <a:t> exists in adolescents and adults with T1D. </a:t>
            </a:r>
            <a:endParaRPr lang="en-GB" dirty="0"/>
          </a:p>
        </p:txBody>
      </p:sp>
      <p:sp>
        <p:nvSpPr>
          <p:cNvPr id="4" name="Slide Number Placeholder 3">
            <a:extLst>
              <a:ext uri="{FF2B5EF4-FFF2-40B4-BE49-F238E27FC236}">
                <a16:creationId xmlns:a16="http://schemas.microsoft.com/office/drawing/2014/main" id="{3B15351D-7E34-F60D-CC1C-8A2BB1FCEA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C6EAF-3861-4D6D-89BC-C0D43E5B10D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3070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48819-C364-EBE1-3FC7-99A4D3E1C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C6BE7-5CDF-8F31-1E65-8C1C224762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CBB3D-D3D6-FF4B-D058-2612D6AE5D59}"/>
              </a:ext>
            </a:extLst>
          </p:cNvPr>
          <p:cNvSpPr>
            <a:spLocks noGrp="1"/>
          </p:cNvSpPr>
          <p:nvPr>
            <p:ph type="body" idx="1"/>
          </p:nvPr>
        </p:nvSpPr>
        <p:spPr/>
        <p:txBody>
          <a:bodyPr/>
          <a:lstStyle/>
          <a:p>
            <a:pPr algn="l"/>
            <a:endParaRPr lang="en-GB" sz="1800" b="0" i="0" u="none" strike="noStrike" baseline="0" dirty="0">
              <a:solidFill>
                <a:srgbClr val="000000"/>
              </a:solidFill>
              <a:latin typeface="Charis SIL"/>
            </a:endParaRPr>
          </a:p>
          <a:p>
            <a:r>
              <a:rPr lang="en-GB" sz="1800" b="0" i="0" u="none" strike="noStrike" baseline="0" dirty="0">
                <a:solidFill>
                  <a:srgbClr val="000000"/>
                </a:solidFill>
                <a:latin typeface="Charis SIL"/>
              </a:rPr>
              <a:t> mg/dL) to within target range (TIR: 70</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180 mg/dL) in individuals with type 1 diabetes (T1D). </a:t>
            </a:r>
          </a:p>
          <a:p>
            <a:r>
              <a:rPr lang="en-GB" sz="1800" b="0" i="1" u="none" strike="noStrike" baseline="0" dirty="0">
                <a:solidFill>
                  <a:srgbClr val="000000"/>
                </a:solidFill>
                <a:latin typeface="Charis SIL"/>
              </a:rPr>
              <a:t>Methods: </a:t>
            </a:r>
            <a:endParaRPr lang="en-GB" sz="1800" b="0" i="0" u="none" strike="noStrike" baseline="0" dirty="0">
              <a:solidFill>
                <a:srgbClr val="000000"/>
              </a:solidFill>
              <a:latin typeface="Charis SIL"/>
            </a:endParaRPr>
          </a:p>
          <a:p>
            <a:r>
              <a:rPr lang="en-GB" sz="1800" b="0" i="0" u="none" strike="noStrike" baseline="0" dirty="0">
                <a:solidFill>
                  <a:srgbClr val="000000"/>
                </a:solidFill>
                <a:latin typeface="Charis SIL"/>
              </a:rPr>
              <a:t>Continuous glucose monitoring and activity data were collected from 404 adults (28-day observation) and 149 adolescents (10-day observation) with T1D. Activities (N = 1902) with a starting glucose between 181- 300 mg/dL, duration 10</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60 min, and no reported meals during activity were included in the analysis. Kaplan- Meier curves were used to estimate activity duration required to drop starting glucose levels from above to within TIR. </a:t>
            </a:r>
          </a:p>
          <a:p>
            <a:r>
              <a:rPr lang="en-GB" sz="1800" b="0" i="1" u="none" strike="noStrike" baseline="0" dirty="0">
                <a:solidFill>
                  <a:srgbClr val="000000"/>
                </a:solidFill>
                <a:latin typeface="Charis SIL"/>
              </a:rPr>
              <a:t>Results: </a:t>
            </a:r>
            <a:endParaRPr lang="en-GB" sz="1800" b="0" i="0" u="none" strike="noStrike" baseline="0" dirty="0">
              <a:solidFill>
                <a:srgbClr val="000000"/>
              </a:solidFill>
              <a:latin typeface="Charis SIL"/>
            </a:endParaRPr>
          </a:p>
          <a:p>
            <a:r>
              <a:rPr lang="en-GB" sz="1800" b="0" i="0" u="none" strike="noStrike" baseline="0" dirty="0">
                <a:solidFill>
                  <a:srgbClr val="000000"/>
                </a:solidFill>
                <a:latin typeface="Charis SIL"/>
              </a:rPr>
              <a:t>An overall starting glucose value of 181</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199, 200</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224, 225</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249, and 250</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300 mg/dL required an estimated activity duration of 15, 31, 59, and ≥ 60 min, respectively, to have a 50 % chance of reducing glucose to be within target range, with a 0</a:t>
            </a:r>
            <a:r>
              <a:rPr lang="en-GB" sz="1800" b="0" i="0" u="none" strike="noStrike" baseline="0" dirty="0">
                <a:solidFill>
                  <a:srgbClr val="000000"/>
                </a:solidFill>
                <a:latin typeface="STIX"/>
              </a:rPr>
              <a:t>–</a:t>
            </a:r>
            <a:r>
              <a:rPr lang="en-GB" sz="1800" b="0" i="0" u="none" strike="noStrike" baseline="0" dirty="0">
                <a:solidFill>
                  <a:srgbClr val="000000"/>
                </a:solidFill>
                <a:latin typeface="Charis SIL"/>
              </a:rPr>
              <a:t>11 % incidence of </a:t>
            </a:r>
            <a:r>
              <a:rPr lang="en-GB" sz="1800" b="0" i="0" u="none" strike="noStrike" baseline="0" dirty="0" err="1">
                <a:solidFill>
                  <a:srgbClr val="000000"/>
                </a:solidFill>
                <a:latin typeface="Charis SIL"/>
              </a:rPr>
              <a:t>hypoglycemia</a:t>
            </a:r>
            <a:r>
              <a:rPr lang="en-GB" sz="1800" b="0" i="0" u="none" strike="noStrike" baseline="0" dirty="0">
                <a:solidFill>
                  <a:srgbClr val="000000"/>
                </a:solidFill>
                <a:latin typeface="Charis SIL"/>
              </a:rPr>
              <a:t> in the hour after activity. Activity duration requirements increased irrespective of starting glucose levels when glucose was trending upwards before activity and with zero bolus insulin on board at the start of activity. Adult and adolescent results were similar. </a:t>
            </a:r>
          </a:p>
          <a:p>
            <a:r>
              <a:rPr lang="en-GB" sz="1800" b="0" i="1" u="none" strike="noStrike" baseline="0" dirty="0">
                <a:solidFill>
                  <a:srgbClr val="000000"/>
                </a:solidFill>
                <a:latin typeface="Charis SIL"/>
              </a:rPr>
              <a:t>Conclusions: </a:t>
            </a:r>
            <a:endParaRPr lang="en-GB" sz="1800" b="0" i="0" u="none" strike="noStrike" baseline="0" dirty="0">
              <a:solidFill>
                <a:srgbClr val="000000"/>
              </a:solidFill>
              <a:latin typeface="Charis SIL"/>
            </a:endParaRPr>
          </a:p>
          <a:p>
            <a:r>
              <a:rPr lang="en-GB" sz="1800" b="0" i="0" u="none" strike="noStrike" baseline="0" dirty="0">
                <a:solidFill>
                  <a:srgbClr val="000000"/>
                </a:solidFill>
                <a:latin typeface="Charis SIL"/>
              </a:rPr>
              <a:t>Time-limited activity is an effective means of restoring TIR when </a:t>
            </a:r>
            <a:r>
              <a:rPr lang="en-GB" sz="1800" b="0" i="0" u="none" strike="noStrike" baseline="0" dirty="0" err="1">
                <a:solidFill>
                  <a:srgbClr val="000000"/>
                </a:solidFill>
                <a:latin typeface="Charis SIL"/>
              </a:rPr>
              <a:t>hyperglycemia</a:t>
            </a:r>
            <a:r>
              <a:rPr lang="en-GB" sz="1800" b="0" i="0" u="none" strike="noStrike" baseline="0" dirty="0">
                <a:solidFill>
                  <a:srgbClr val="000000"/>
                </a:solidFill>
                <a:latin typeface="Charis SIL"/>
              </a:rPr>
              <a:t> exists in adolescents and adults with T1D. </a:t>
            </a:r>
            <a:endParaRPr lang="en-GB" dirty="0"/>
          </a:p>
        </p:txBody>
      </p:sp>
      <p:sp>
        <p:nvSpPr>
          <p:cNvPr id="4" name="Slide Number Placeholder 3">
            <a:extLst>
              <a:ext uri="{FF2B5EF4-FFF2-40B4-BE49-F238E27FC236}">
                <a16:creationId xmlns:a16="http://schemas.microsoft.com/office/drawing/2014/main" id="{B54C7B17-5CF6-83C3-17D1-7716C020C2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C6EAF-3861-4D6D-89BC-C0D43E5B10D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9695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9469" y="998291"/>
            <a:ext cx="8798011" cy="1790700"/>
          </a:xfrm>
        </p:spPr>
        <p:txBody>
          <a:bodyPr anchor="b"/>
          <a:lstStyle>
            <a:lvl1pPr algn="l">
              <a:defRPr sz="4500"/>
            </a:lvl1pPr>
          </a:lstStyle>
          <a:p>
            <a:r>
              <a:rPr lang="en-US"/>
              <a:t>Click to edit Master title style</a:t>
            </a:r>
            <a:endParaRPr lang="en-US" dirty="0"/>
          </a:p>
        </p:txBody>
      </p:sp>
      <p:sp>
        <p:nvSpPr>
          <p:cNvPr id="3" name="Subtitle 2"/>
          <p:cNvSpPr>
            <a:spLocks noGrp="1"/>
          </p:cNvSpPr>
          <p:nvPr>
            <p:ph type="subTitle" idx="1"/>
          </p:nvPr>
        </p:nvSpPr>
        <p:spPr>
          <a:xfrm>
            <a:off x="189469" y="2858047"/>
            <a:ext cx="8798011"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22133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532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33168"/>
            <a:ext cx="2484995" cy="389955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4758" y="733168"/>
            <a:ext cx="6264618" cy="389955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2884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1698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0807" y="1282304"/>
            <a:ext cx="8800198"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170807" y="3442098"/>
            <a:ext cx="8800198"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2899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9093" y="768853"/>
            <a:ext cx="4363480" cy="38638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7BE9A8CF-71E7-3D40-AA04-68D428257DCA}"/>
              </a:ext>
            </a:extLst>
          </p:cNvPr>
          <p:cNvSpPr>
            <a:spLocks noGrp="1"/>
          </p:cNvSpPr>
          <p:nvPr>
            <p:ph sz="half" idx="13"/>
          </p:nvPr>
        </p:nvSpPr>
        <p:spPr>
          <a:xfrm>
            <a:off x="4632238" y="768853"/>
            <a:ext cx="4363480" cy="38638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8126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9092" y="759330"/>
            <a:ext cx="4339089" cy="60815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59093" y="1492498"/>
            <a:ext cx="4339089" cy="3149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754439"/>
            <a:ext cx="435833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509553"/>
            <a:ext cx="4358331" cy="31326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00343D76-3202-EC45-A1BD-DC44481DFD1A}"/>
              </a:ext>
            </a:extLst>
          </p:cNvPr>
          <p:cNvSpPr>
            <a:spLocks noGrp="1"/>
          </p:cNvSpPr>
          <p:nvPr>
            <p:ph type="title"/>
          </p:nvPr>
        </p:nvSpPr>
        <p:spPr>
          <a:xfrm>
            <a:off x="159093" y="142039"/>
            <a:ext cx="5401448" cy="492275"/>
          </a:xfrm>
        </p:spPr>
        <p:txBody>
          <a:bodyPr/>
          <a:lstStyle/>
          <a:p>
            <a:r>
              <a:rPr lang="en-US"/>
              <a:t>Click to edit Master title style</a:t>
            </a:r>
            <a:endParaRPr lang="en-US" dirty="0"/>
          </a:p>
        </p:txBody>
      </p:sp>
    </p:spTree>
    <p:extLst>
      <p:ext uri="{BB962C8B-B14F-4D97-AF65-F5344CB8AC3E}">
        <p14:creationId xmlns:p14="http://schemas.microsoft.com/office/powerpoint/2010/main" val="2624238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80510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16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761" y="746521"/>
            <a:ext cx="3058506" cy="807503"/>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369276" y="746522"/>
            <a:ext cx="5625060" cy="38913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89470" y="1672411"/>
            <a:ext cx="3051797" cy="297646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2785405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360169" y="746521"/>
            <a:ext cx="5619074" cy="3902356"/>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8" name="Title 1">
            <a:extLst>
              <a:ext uri="{FF2B5EF4-FFF2-40B4-BE49-F238E27FC236}">
                <a16:creationId xmlns:a16="http://schemas.microsoft.com/office/drawing/2014/main" id="{37A25319-0CD5-8448-BC06-BD1AFE790D2F}"/>
              </a:ext>
            </a:extLst>
          </p:cNvPr>
          <p:cNvSpPr>
            <a:spLocks noGrp="1"/>
          </p:cNvSpPr>
          <p:nvPr>
            <p:ph type="title"/>
          </p:nvPr>
        </p:nvSpPr>
        <p:spPr>
          <a:xfrm>
            <a:off x="182761" y="746521"/>
            <a:ext cx="3058506" cy="807503"/>
          </a:xfrm>
        </p:spPr>
        <p:txBody>
          <a:bodyPr anchor="b"/>
          <a:lstStyle>
            <a:lvl1pPr>
              <a:defRPr sz="2400"/>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94189AC2-AB72-D94E-922A-CDBAB58E1749}"/>
              </a:ext>
            </a:extLst>
          </p:cNvPr>
          <p:cNvSpPr>
            <a:spLocks noGrp="1"/>
          </p:cNvSpPr>
          <p:nvPr>
            <p:ph type="body" sz="half" idx="2"/>
          </p:nvPr>
        </p:nvSpPr>
        <p:spPr>
          <a:xfrm>
            <a:off x="189470" y="1672411"/>
            <a:ext cx="3051797" cy="297646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4279708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9093" y="142039"/>
            <a:ext cx="5401448" cy="4922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59093" y="776093"/>
            <a:ext cx="8820150" cy="38535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05351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CD1719"/>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CD1719"/>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CD1719"/>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CD1719"/>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CD1719"/>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18" Type="http://schemas.microsoft.com/office/2007/relationships/diagramDrawing" Target="../diagrams/drawing4.xml"/><Relationship Id="rId3" Type="http://schemas.openxmlformats.org/officeDocument/2006/relationships/image" Target="../media/image46.png"/><Relationship Id="rId7" Type="http://schemas.openxmlformats.org/officeDocument/2006/relationships/diagramColors" Target="../diagrams/colors2.xml"/><Relationship Id="rId12" Type="http://schemas.openxmlformats.org/officeDocument/2006/relationships/diagramColors" Target="../diagrams/colors3.xml"/><Relationship Id="rId17" Type="http://schemas.openxmlformats.org/officeDocument/2006/relationships/diagramColors" Target="../diagrams/colors4.xml"/><Relationship Id="rId2" Type="http://schemas.openxmlformats.org/officeDocument/2006/relationships/notesSlide" Target="../notesSlides/notesSlide7.xml"/><Relationship Id="rId16"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openxmlformats.org/officeDocument/2006/relationships/diagramLayout" Target="../diagrams/layout4.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7.pn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xml"/><Relationship Id="rId7" Type="http://schemas.openxmlformats.org/officeDocument/2006/relationships/hyperlink" Target="mailto:johnpemberton@nhs.net"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doi.org/10.1186/s12889-022-14385-1"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doi.org/10.1111/dom.16088" TargetMode="External"/><Relationship Id="rId5"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0CE66-85BF-C905-5F01-F18D31CEAC11}"/>
              </a:ext>
            </a:extLst>
          </p:cNvPr>
          <p:cNvSpPr txBox="1"/>
          <p:nvPr/>
        </p:nvSpPr>
        <p:spPr>
          <a:xfrm>
            <a:off x="720436" y="0"/>
            <a:ext cx="7493837" cy="1169551"/>
          </a:xfrm>
          <a:prstGeom prst="rect">
            <a:avLst/>
          </a:prstGeom>
          <a:noFill/>
        </p:spPr>
        <p:txBody>
          <a:bodyPr wrap="square">
            <a:spAutoFit/>
          </a:bodyPr>
          <a:lstStyle/>
          <a:p>
            <a:pPr algn="ctr"/>
            <a:r>
              <a:rPr kumimoji="0" lang="en-US" altLang="en-US" sz="3000" b="1" i="0" u="none" strike="noStrike" kern="1200" cap="none" spc="0" normalizeH="0" baseline="0" noProof="0" dirty="0">
                <a:ln>
                  <a:noFill/>
                </a:ln>
                <a:effectLst/>
                <a:uLnTx/>
                <a:uFillTx/>
                <a:latin typeface="Arial" panose="020B0604020202020204" pitchFamily="34" charset="0"/>
                <a:ea typeface="+mj-ea"/>
                <a:cs typeface="+mj-cs"/>
              </a:rPr>
              <a:t>A Paradigm Shift </a:t>
            </a:r>
          </a:p>
          <a:p>
            <a:pPr algn="ctr"/>
            <a:r>
              <a:rPr kumimoji="0" lang="en-US" altLang="en-US" sz="2000" b="0" i="0" u="none" strike="noStrike" kern="1200" cap="none" spc="0" normalizeH="0" baseline="0" noProof="0" dirty="0">
                <a:ln>
                  <a:noFill/>
                </a:ln>
                <a:effectLst/>
                <a:uLnTx/>
                <a:uFillTx/>
                <a:latin typeface="Arial" panose="020B0604020202020204" pitchFamily="34" charset="0"/>
                <a:ea typeface="+mj-ea"/>
                <a:cs typeface="+mj-cs"/>
              </a:rPr>
              <a:t>Using CGM to Dose Physical Activity </a:t>
            </a:r>
          </a:p>
          <a:p>
            <a:pPr algn="ctr"/>
            <a:r>
              <a:rPr kumimoji="0" lang="en-US" altLang="en-US" sz="2000" b="0" i="0" u="none" strike="noStrike" kern="1200" cap="none" spc="0" normalizeH="0" baseline="0" noProof="0" dirty="0">
                <a:ln>
                  <a:noFill/>
                </a:ln>
                <a:effectLst/>
                <a:uLnTx/>
                <a:uFillTx/>
                <a:latin typeface="Arial" panose="020B0604020202020204" pitchFamily="34" charset="0"/>
                <a:ea typeface="+mj-ea"/>
                <a:cs typeface="+mj-cs"/>
              </a:rPr>
              <a:t>to Optimize Time in Range </a:t>
            </a:r>
            <a:endParaRPr lang="en-GB" sz="2000" dirty="0"/>
          </a:p>
        </p:txBody>
      </p:sp>
      <p:sp>
        <p:nvSpPr>
          <p:cNvPr id="4" name="TextBox 3">
            <a:extLst>
              <a:ext uri="{FF2B5EF4-FFF2-40B4-BE49-F238E27FC236}">
                <a16:creationId xmlns:a16="http://schemas.microsoft.com/office/drawing/2014/main" id="{88FDBF36-C45A-E6F3-39DE-349FCC823162}"/>
              </a:ext>
            </a:extLst>
          </p:cNvPr>
          <p:cNvSpPr txBox="1"/>
          <p:nvPr/>
        </p:nvSpPr>
        <p:spPr>
          <a:xfrm>
            <a:off x="2413200" y="4533710"/>
            <a:ext cx="7171200" cy="307777"/>
          </a:xfrm>
          <a:prstGeom prst="rect">
            <a:avLst/>
          </a:prstGeom>
          <a:noFill/>
        </p:spPr>
        <p:txBody>
          <a:bodyPr wrap="square">
            <a:spAutoFit/>
          </a:bodyPr>
          <a:lstStyle/>
          <a:p>
            <a:r>
              <a:rPr kumimoji="0" lang="en-US" altLang="en-US" sz="1400" b="1" i="0" u="none" strike="noStrike" kern="1200" cap="none" spc="0" normalizeH="0" baseline="0" noProof="0" dirty="0">
                <a:ln>
                  <a:noFill/>
                </a:ln>
                <a:solidFill>
                  <a:schemeClr val="bg1"/>
                </a:solidFill>
                <a:effectLst/>
                <a:uLnTx/>
                <a:uFillTx/>
                <a:latin typeface="Arial" panose="020B0604020202020204" pitchFamily="34" charset="0"/>
                <a:ea typeface="+mj-ea"/>
                <a:cs typeface="+mj-cs"/>
              </a:rPr>
              <a:t>John Pemberton RD, </a:t>
            </a:r>
            <a:r>
              <a:rPr lang="en-US" sz="1400" b="1" dirty="0">
                <a:solidFill>
                  <a:schemeClr val="bg1"/>
                </a:solidFill>
                <a:latin typeface="Arial" panose="020B0604020202020204" pitchFamily="34" charset="0"/>
                <a:ea typeface="+mj-ea"/>
                <a:cs typeface="+mj-cs"/>
              </a:rPr>
              <a:t>Birmingham Children’s Hospital</a:t>
            </a:r>
            <a:endParaRPr lang="en-GB" sz="1400" dirty="0">
              <a:solidFill>
                <a:schemeClr val="bg1"/>
              </a:solidFill>
            </a:endParaRPr>
          </a:p>
        </p:txBody>
      </p:sp>
    </p:spTree>
    <p:extLst>
      <p:ext uri="{BB962C8B-B14F-4D97-AF65-F5344CB8AC3E}">
        <p14:creationId xmlns:p14="http://schemas.microsoft.com/office/powerpoint/2010/main" val="3214162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8D315-920E-2CBB-EDA7-4E57D674ED55}"/>
              </a:ext>
            </a:extLst>
          </p:cNvPr>
          <p:cNvSpPr>
            <a:spLocks noGrp="1"/>
          </p:cNvSpPr>
          <p:nvPr>
            <p:ph type="title"/>
          </p:nvPr>
        </p:nvSpPr>
        <p:spPr/>
        <p:txBody>
          <a:bodyPr>
            <a:normAutofit fontScale="90000"/>
          </a:bodyPr>
          <a:lstStyle/>
          <a:p>
            <a:r>
              <a:rPr lang="en-GB" dirty="0"/>
              <a:t>What we already know?</a:t>
            </a:r>
          </a:p>
        </p:txBody>
      </p:sp>
      <p:sp>
        <p:nvSpPr>
          <p:cNvPr id="3" name="Content Placeholder 2">
            <a:extLst>
              <a:ext uri="{FF2B5EF4-FFF2-40B4-BE49-F238E27FC236}">
                <a16:creationId xmlns:a16="http://schemas.microsoft.com/office/drawing/2014/main" id="{9ED60DE0-08CD-EB94-03CB-E9EBD47205FD}"/>
              </a:ext>
            </a:extLst>
          </p:cNvPr>
          <p:cNvSpPr>
            <a:spLocks noGrp="1"/>
          </p:cNvSpPr>
          <p:nvPr>
            <p:ph idx="1"/>
          </p:nvPr>
        </p:nvSpPr>
        <p:spPr>
          <a:xfrm>
            <a:off x="159093" y="915430"/>
            <a:ext cx="8820150" cy="3853571"/>
          </a:xfrm>
        </p:spPr>
        <p:txBody>
          <a:bodyPr>
            <a:normAutofit fontScale="92500" lnSpcReduction="10000"/>
          </a:bodyPr>
          <a:lstStyle/>
          <a:p>
            <a:r>
              <a:rPr lang="en-GB" dirty="0"/>
              <a:t>Walking for 30-minutes after meals stops hyperglycaemia for T1D and non-T1D</a:t>
            </a:r>
          </a:p>
          <a:p>
            <a:pPr lvl="1"/>
            <a:r>
              <a:rPr lang="en-GB" sz="1300" dirty="0">
                <a:latin typeface="AdvOTf563b7c8.BI"/>
              </a:rPr>
              <a:t>Diabetes Care </a:t>
            </a:r>
            <a:r>
              <a:rPr lang="en-GB" sz="1300" dirty="0">
                <a:latin typeface="AdvOT0f59d5f2.B"/>
              </a:rPr>
              <a:t>35:2493</a:t>
            </a:r>
            <a:r>
              <a:rPr lang="en-GB" sz="1300" dirty="0">
                <a:latin typeface="AdvOT0f59d5f2.B+20"/>
              </a:rPr>
              <a:t>–</a:t>
            </a:r>
            <a:r>
              <a:rPr lang="en-GB" sz="1300" dirty="0">
                <a:latin typeface="AdvOT0f59d5f2.B"/>
              </a:rPr>
              <a:t>2499, 2012</a:t>
            </a:r>
            <a:endParaRPr lang="en-GB" sz="1300" dirty="0"/>
          </a:p>
          <a:p>
            <a:endParaRPr lang="en-GB" dirty="0"/>
          </a:p>
          <a:p>
            <a:r>
              <a:rPr lang="en-GB" b="1" dirty="0"/>
              <a:t>Lauren Turner</a:t>
            </a:r>
            <a:r>
              <a:rPr lang="en-GB" dirty="0"/>
              <a:t>: Walking for 20-minutes before meals improves post-meal glucose</a:t>
            </a:r>
          </a:p>
          <a:p>
            <a:pPr lvl="1"/>
            <a:r>
              <a:rPr lang="en-GB" sz="1300" dirty="0"/>
              <a:t>Diabetes Obes Metab. 2024;26:2492–2496</a:t>
            </a:r>
          </a:p>
          <a:p>
            <a:endParaRPr lang="en-GB" dirty="0"/>
          </a:p>
          <a:p>
            <a:r>
              <a:rPr lang="en-GB" b="1" dirty="0"/>
              <a:t>3 every 30:</a:t>
            </a:r>
          </a:p>
          <a:p>
            <a:pPr lvl="1"/>
            <a:r>
              <a:rPr lang="en-GB" dirty="0"/>
              <a:t>3 minutes of walking every 30 minutes improves 24hr time in range by ~14%</a:t>
            </a:r>
          </a:p>
          <a:p>
            <a:pPr lvl="1"/>
            <a:r>
              <a:rPr lang="pt-BR" sz="1300" dirty="0"/>
              <a:t>Diabetes Obes Metab. 2023 Dec;25(12):3589-3598. doi: 10.1111/dom.15254</a:t>
            </a:r>
          </a:p>
          <a:p>
            <a:pPr marL="342900" lvl="1" indent="0">
              <a:buNone/>
            </a:pPr>
            <a:endParaRPr lang="en-GB" dirty="0"/>
          </a:p>
          <a:p>
            <a:r>
              <a:rPr lang="en-GB" dirty="0"/>
              <a:t>All with minimal impact on hypoglycaemia risk</a:t>
            </a:r>
          </a:p>
          <a:p>
            <a:endParaRPr lang="en-GB" dirty="0"/>
          </a:p>
          <a:p>
            <a:r>
              <a:rPr lang="en-GB" b="1" dirty="0"/>
              <a:t>But what if the glucose is already above 180 mg/dL (10 mmol/L)?</a:t>
            </a:r>
          </a:p>
        </p:txBody>
      </p:sp>
    </p:spTree>
    <p:extLst>
      <p:ext uri="{BB962C8B-B14F-4D97-AF65-F5344CB8AC3E}">
        <p14:creationId xmlns:p14="http://schemas.microsoft.com/office/powerpoint/2010/main" val="5280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D89F4E5-B3AC-4446-945C-CC53402F1194}"/>
              </a:ext>
            </a:extLst>
          </p:cNvPr>
          <p:cNvSpPr txBox="1"/>
          <p:nvPr/>
        </p:nvSpPr>
        <p:spPr>
          <a:xfrm>
            <a:off x="0" y="4952576"/>
            <a:ext cx="3101169" cy="230832"/>
          </a:xfrm>
          <a:prstGeom prst="rect">
            <a:avLst/>
          </a:prstGeom>
          <a:noFill/>
        </p:spPr>
        <p:txBody>
          <a:bodyPr wrap="square" rtlCol="0">
            <a:spAutoFit/>
          </a:bodyPr>
          <a:lstStyle/>
          <a:p>
            <a:r>
              <a:rPr lang="en-GB" sz="900" dirty="0"/>
              <a:t>Riddell et al., </a:t>
            </a:r>
            <a:r>
              <a:rPr lang="en-GB" sz="900" dirty="0" err="1"/>
              <a:t>Paediat</a:t>
            </a:r>
            <a:r>
              <a:rPr lang="en-GB" sz="900" dirty="0"/>
              <a:t> Diabetes 2019; 20(1): 99-106</a:t>
            </a:r>
          </a:p>
        </p:txBody>
      </p:sp>
      <p:pic>
        <p:nvPicPr>
          <p:cNvPr id="14" name="Picture 13">
            <a:extLst>
              <a:ext uri="{FF2B5EF4-FFF2-40B4-BE49-F238E27FC236}">
                <a16:creationId xmlns:a16="http://schemas.microsoft.com/office/drawing/2014/main" id="{BE10EE93-2489-C1A2-2D52-18BE4D8FFE6E}"/>
              </a:ext>
            </a:extLst>
          </p:cNvPr>
          <p:cNvPicPr>
            <a:picLocks noChangeAspect="1"/>
          </p:cNvPicPr>
          <p:nvPr/>
        </p:nvPicPr>
        <p:blipFill>
          <a:blip r:embed="rId3"/>
          <a:stretch>
            <a:fillRect/>
          </a:stretch>
        </p:blipFill>
        <p:spPr>
          <a:xfrm>
            <a:off x="1753041" y="668757"/>
            <a:ext cx="2696255" cy="3595007"/>
          </a:xfrm>
          <a:prstGeom prst="rect">
            <a:avLst/>
          </a:prstGeom>
        </p:spPr>
      </p:pic>
      <p:sp>
        <p:nvSpPr>
          <p:cNvPr id="17" name="Rectangle 16">
            <a:extLst>
              <a:ext uri="{FF2B5EF4-FFF2-40B4-BE49-F238E27FC236}">
                <a16:creationId xmlns:a16="http://schemas.microsoft.com/office/drawing/2014/main" id="{D4DFB016-F135-997A-3E06-0CC623C7A72C}"/>
              </a:ext>
            </a:extLst>
          </p:cNvPr>
          <p:cNvSpPr/>
          <p:nvPr/>
        </p:nvSpPr>
        <p:spPr>
          <a:xfrm>
            <a:off x="4644364" y="1881486"/>
            <a:ext cx="3111707" cy="1169551"/>
          </a:xfrm>
          <a:prstGeom prst="rect">
            <a:avLst/>
          </a:prstGeom>
          <a:noFill/>
        </p:spPr>
        <p:txBody>
          <a:bodyPr wrap="square" lIns="91440" tIns="45720" rIns="91440" bIns="45720">
            <a:spAutoFit/>
          </a:bodyPr>
          <a:lstStyle/>
          <a:p>
            <a:pPr algn="ctr"/>
            <a:r>
              <a:rPr lang="en-US" sz="7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 = 1</a:t>
            </a:r>
          </a:p>
        </p:txBody>
      </p:sp>
    </p:spTree>
    <p:extLst>
      <p:ext uri="{BB962C8B-B14F-4D97-AF65-F5344CB8AC3E}">
        <p14:creationId xmlns:p14="http://schemas.microsoft.com/office/powerpoint/2010/main" val="1371815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B9BEA-92EB-B799-A044-496F6D89556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79C4D9E-1BDF-893A-DDE6-9C972732AC04}"/>
              </a:ext>
            </a:extLst>
          </p:cNvPr>
          <p:cNvSpPr txBox="1"/>
          <p:nvPr/>
        </p:nvSpPr>
        <p:spPr>
          <a:xfrm>
            <a:off x="1204529" y="1463441"/>
            <a:ext cx="2965483" cy="241803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231F20"/>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50" b="0" i="0" u="none" strike="noStrike" kern="1200" cap="none" spc="0" normalizeH="0" baseline="0" noProof="0" dirty="0">
                <a:ln>
                  <a:noFill/>
                </a:ln>
                <a:solidFill>
                  <a:srgbClr val="231F20"/>
                </a:solidFill>
                <a:effectLst/>
                <a:uLnTx/>
                <a:uFillTx/>
                <a:latin typeface="Arial"/>
                <a:ea typeface="+mn-ea"/>
                <a:cs typeface="+mn-cs"/>
              </a:rPr>
              <a:t>45 minutes drops by:</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650" b="1" i="0" u="none" strike="noStrike" kern="1200" cap="none" spc="0" normalizeH="0" baseline="0" noProof="0" dirty="0">
              <a:ln>
                <a:noFill/>
              </a:ln>
              <a:solidFill>
                <a:srgbClr val="231F20"/>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50" b="1" i="0" u="none" strike="noStrike" kern="1200" cap="none" spc="0" normalizeH="0" baseline="0" noProof="0" dirty="0">
                <a:ln>
                  <a:noFill/>
                </a:ln>
                <a:solidFill>
                  <a:srgbClr val="231F20"/>
                </a:solidFill>
                <a:effectLst/>
                <a:uLnTx/>
                <a:uFillTx/>
                <a:latin typeface="Arial"/>
                <a:ea typeface="+mn-ea"/>
                <a:cs typeface="+mn-cs"/>
              </a:rPr>
              <a:t>110 mg/dL </a:t>
            </a:r>
            <a:r>
              <a:rPr kumimoji="0" lang="en-GB" sz="1650" b="1" i="0" u="none" strike="noStrike" kern="1200" cap="none" spc="0" normalizeH="0" baseline="0" noProof="0">
                <a:ln>
                  <a:noFill/>
                </a:ln>
                <a:solidFill>
                  <a:srgbClr val="231F20"/>
                </a:solidFill>
                <a:effectLst/>
                <a:uLnTx/>
                <a:uFillTx/>
                <a:latin typeface="Arial"/>
                <a:ea typeface="+mn-ea"/>
                <a:cs typeface="+mn-cs"/>
              </a:rPr>
              <a:t>or  6.1 </a:t>
            </a:r>
            <a:r>
              <a:rPr kumimoji="0" lang="en-GB" sz="1650" b="1" i="0" u="none" strike="noStrike" kern="1200" cap="none" spc="0" normalizeH="0" baseline="0" noProof="0" dirty="0">
                <a:ln>
                  <a:noFill/>
                </a:ln>
                <a:solidFill>
                  <a:srgbClr val="231F20"/>
                </a:solidFill>
                <a:effectLst/>
                <a:uLnTx/>
                <a:uFillTx/>
                <a:latin typeface="Arial"/>
                <a:ea typeface="+mn-ea"/>
                <a:cs typeface="+mn-cs"/>
              </a:rPr>
              <a:t>mmol/L</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650" b="1" i="0" u="none" strike="noStrike" kern="1200" cap="none" spc="0" normalizeH="0" baseline="0" noProof="0" dirty="0">
              <a:ln>
                <a:noFill/>
              </a:ln>
              <a:solidFill>
                <a:srgbClr val="231F20"/>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650" b="1" i="0" u="none" strike="noStrike" kern="1200" cap="none" spc="0" normalizeH="0" baseline="0" noProof="0" dirty="0">
              <a:ln>
                <a:noFill/>
              </a:ln>
              <a:solidFill>
                <a:srgbClr val="231F20"/>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50" b="0" i="0" u="none" strike="noStrike" kern="1200" cap="none" spc="0" normalizeH="0" baseline="0" noProof="0" dirty="0">
                <a:ln>
                  <a:noFill/>
                </a:ln>
                <a:solidFill>
                  <a:srgbClr val="231F20"/>
                </a:solidFill>
                <a:effectLst/>
                <a:uLnTx/>
                <a:uFillTx/>
                <a:latin typeface="Arial"/>
                <a:ea typeface="+mn-ea"/>
                <a:cs typeface="+mn-cs"/>
              </a:rPr>
              <a:t>15 minutes drops by:</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650" b="1" i="0" u="none" strike="noStrike" kern="1200" cap="none" spc="0" normalizeH="0" baseline="0" noProof="0" dirty="0">
              <a:ln>
                <a:noFill/>
              </a:ln>
              <a:solidFill>
                <a:srgbClr val="231F20"/>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50" b="1" i="0" u="none" strike="noStrike" kern="1200" cap="none" spc="0" normalizeH="0" baseline="0" noProof="0" dirty="0">
                <a:ln>
                  <a:noFill/>
                </a:ln>
                <a:solidFill>
                  <a:srgbClr val="231F20"/>
                </a:solidFill>
                <a:effectLst/>
                <a:uLnTx/>
                <a:uFillTx/>
                <a:latin typeface="Arial"/>
                <a:ea typeface="+mn-ea"/>
                <a:cs typeface="+mn-cs"/>
              </a:rPr>
              <a:t>~40 mg/dL or ~2 mmol/L</a:t>
            </a:r>
            <a:endParaRPr kumimoji="0" lang="en-GB" sz="900" b="0" i="0" u="none" strike="noStrike" kern="1200" cap="none" spc="0" normalizeH="0" baseline="0" noProof="0" dirty="0">
              <a:ln>
                <a:noFill/>
              </a:ln>
              <a:solidFill>
                <a:srgbClr val="231F20"/>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dirty="0">
              <a:ln>
                <a:noFill/>
              </a:ln>
              <a:solidFill>
                <a:srgbClr val="231F20"/>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8789D44A-F33B-4B3D-4C83-F566A23AF869}"/>
              </a:ext>
            </a:extLst>
          </p:cNvPr>
          <p:cNvPicPr>
            <a:picLocks noChangeAspect="1"/>
          </p:cNvPicPr>
          <p:nvPr/>
        </p:nvPicPr>
        <p:blipFill>
          <a:blip r:embed="rId3"/>
          <a:stretch>
            <a:fillRect/>
          </a:stretch>
        </p:blipFill>
        <p:spPr>
          <a:xfrm>
            <a:off x="4948647" y="566778"/>
            <a:ext cx="4087837" cy="4113983"/>
          </a:xfrm>
          <a:prstGeom prst="rect">
            <a:avLst/>
          </a:prstGeom>
        </p:spPr>
      </p:pic>
      <p:sp>
        <p:nvSpPr>
          <p:cNvPr id="3" name="Rectangle 2">
            <a:extLst>
              <a:ext uri="{FF2B5EF4-FFF2-40B4-BE49-F238E27FC236}">
                <a16:creationId xmlns:a16="http://schemas.microsoft.com/office/drawing/2014/main" id="{E2AD0128-09A1-A77D-49C8-F976715F7905}"/>
              </a:ext>
            </a:extLst>
          </p:cNvPr>
          <p:cNvSpPr/>
          <p:nvPr/>
        </p:nvSpPr>
        <p:spPr>
          <a:xfrm>
            <a:off x="5336620" y="2458972"/>
            <a:ext cx="3074688" cy="913866"/>
          </a:xfrm>
          <a:prstGeom prst="rect">
            <a:avLst/>
          </a:prstGeom>
          <a:solidFill>
            <a:srgbClr val="FFC000">
              <a:alpha val="23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0675593-AC74-2476-5371-F32386118F8A}"/>
              </a:ext>
            </a:extLst>
          </p:cNvPr>
          <p:cNvSpPr/>
          <p:nvPr/>
        </p:nvSpPr>
        <p:spPr>
          <a:xfrm>
            <a:off x="7442280" y="2458972"/>
            <a:ext cx="993703" cy="913865"/>
          </a:xfrm>
          <a:prstGeom prst="rect">
            <a:avLst/>
          </a:prstGeom>
          <a:solidFill>
            <a:srgbClr val="FFC000">
              <a:alpha val="23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13E3E1B-AB61-3394-0502-7B1C12F8D3FA}"/>
              </a:ext>
            </a:extLst>
          </p:cNvPr>
          <p:cNvSpPr txBox="1"/>
          <p:nvPr/>
        </p:nvSpPr>
        <p:spPr>
          <a:xfrm>
            <a:off x="0" y="4952576"/>
            <a:ext cx="3101169"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Riddell et al., </a:t>
            </a:r>
            <a:r>
              <a:rPr kumimoji="0" lang="en-GB" sz="900" b="0" i="0" u="none" strike="noStrike" kern="1200" cap="none" spc="0" normalizeH="0" baseline="0" noProof="0" dirty="0" err="1">
                <a:ln>
                  <a:noFill/>
                </a:ln>
                <a:solidFill>
                  <a:prstClr val="black"/>
                </a:solidFill>
                <a:effectLst/>
                <a:uLnTx/>
                <a:uFillTx/>
                <a:latin typeface="Calibri" panose="020F0502020204030204"/>
                <a:ea typeface="+mn-ea"/>
                <a:cs typeface="+mn-cs"/>
              </a:rPr>
              <a:t>Paediat</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 Diabetes 2019; 20(1): 99-106</a:t>
            </a:r>
          </a:p>
        </p:txBody>
      </p:sp>
      <p:sp>
        <p:nvSpPr>
          <p:cNvPr id="7" name="Rectangle 6">
            <a:extLst>
              <a:ext uri="{FF2B5EF4-FFF2-40B4-BE49-F238E27FC236}">
                <a16:creationId xmlns:a16="http://schemas.microsoft.com/office/drawing/2014/main" id="{9C5B1CB7-8DDB-2398-32AA-D92B7D1A4C5D}"/>
              </a:ext>
            </a:extLst>
          </p:cNvPr>
          <p:cNvSpPr/>
          <p:nvPr/>
        </p:nvSpPr>
        <p:spPr>
          <a:xfrm>
            <a:off x="5288547" y="572794"/>
            <a:ext cx="3768413" cy="214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4B2FBF2-D69D-0F71-EDC2-7F1C4698240C}"/>
              </a:ext>
            </a:extLst>
          </p:cNvPr>
          <p:cNvSpPr txBox="1"/>
          <p:nvPr/>
        </p:nvSpPr>
        <p:spPr>
          <a:xfrm>
            <a:off x="5548060" y="2815176"/>
            <a:ext cx="1859434"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FF0000"/>
                </a:solidFill>
                <a:effectLst/>
                <a:uLnTx/>
                <a:uFillTx/>
                <a:latin typeface="Calibri" panose="020F0502020204030204"/>
                <a:ea typeface="+mn-ea"/>
                <a:cs typeface="+mn-cs"/>
              </a:rPr>
              <a:t>44% hypoglycaemia</a:t>
            </a:r>
          </a:p>
        </p:txBody>
      </p:sp>
      <p:sp>
        <p:nvSpPr>
          <p:cNvPr id="9" name="TextBox 8">
            <a:extLst>
              <a:ext uri="{FF2B5EF4-FFF2-40B4-BE49-F238E27FC236}">
                <a16:creationId xmlns:a16="http://schemas.microsoft.com/office/drawing/2014/main" id="{52AF4064-9682-D4D9-2618-1199CB2C7A56}"/>
              </a:ext>
            </a:extLst>
          </p:cNvPr>
          <p:cNvSpPr txBox="1"/>
          <p:nvPr/>
        </p:nvSpPr>
        <p:spPr>
          <a:xfrm>
            <a:off x="6567698" y="1918420"/>
            <a:ext cx="2609814"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FF0000"/>
                </a:solidFill>
                <a:effectLst/>
                <a:uLnTx/>
                <a:uFillTx/>
                <a:latin typeface="Calibri" panose="020F0502020204030204"/>
                <a:ea typeface="+mn-ea"/>
                <a:cs typeface="+mn-cs"/>
              </a:rPr>
              <a:t>~75% vs &lt;10% hypoglycaemia</a:t>
            </a:r>
          </a:p>
        </p:txBody>
      </p:sp>
      <p:pic>
        <p:nvPicPr>
          <p:cNvPr id="11" name="Picture 10">
            <a:extLst>
              <a:ext uri="{FF2B5EF4-FFF2-40B4-BE49-F238E27FC236}">
                <a16:creationId xmlns:a16="http://schemas.microsoft.com/office/drawing/2014/main" id="{29B9A984-9901-2A86-DAD1-BF74CFDB6A1B}"/>
              </a:ext>
            </a:extLst>
          </p:cNvPr>
          <p:cNvPicPr>
            <a:picLocks noChangeAspect="1"/>
          </p:cNvPicPr>
          <p:nvPr/>
        </p:nvPicPr>
        <p:blipFill>
          <a:blip r:embed="rId4"/>
          <a:stretch>
            <a:fillRect/>
          </a:stretch>
        </p:blipFill>
        <p:spPr>
          <a:xfrm>
            <a:off x="125375" y="136528"/>
            <a:ext cx="4581033" cy="1192486"/>
          </a:xfrm>
          <a:prstGeom prst="rect">
            <a:avLst/>
          </a:prstGeom>
        </p:spPr>
      </p:pic>
      <p:sp>
        <p:nvSpPr>
          <p:cNvPr id="12" name="Rectangle 11">
            <a:extLst>
              <a:ext uri="{FF2B5EF4-FFF2-40B4-BE49-F238E27FC236}">
                <a16:creationId xmlns:a16="http://schemas.microsoft.com/office/drawing/2014/main" id="{B47854C8-C8B1-5A86-4FB8-09AFA0482170}"/>
              </a:ext>
            </a:extLst>
          </p:cNvPr>
          <p:cNvSpPr/>
          <p:nvPr/>
        </p:nvSpPr>
        <p:spPr>
          <a:xfrm>
            <a:off x="7442281" y="3729566"/>
            <a:ext cx="1068674" cy="913865"/>
          </a:xfrm>
          <a:prstGeom prst="rect">
            <a:avLst/>
          </a:prstGeom>
          <a:solidFill>
            <a:srgbClr val="FFC000">
              <a:alpha val="23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247A464-E985-642E-D76D-D8F4E085157A}"/>
              </a:ext>
            </a:extLst>
          </p:cNvPr>
          <p:cNvSpPr/>
          <p:nvPr/>
        </p:nvSpPr>
        <p:spPr>
          <a:xfrm>
            <a:off x="107516" y="164472"/>
            <a:ext cx="4616752" cy="11924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E0BA8D8-58B0-196D-8959-5D203EE3222F}"/>
              </a:ext>
            </a:extLst>
          </p:cNvPr>
          <p:cNvSpPr/>
          <p:nvPr/>
        </p:nvSpPr>
        <p:spPr>
          <a:xfrm>
            <a:off x="1054951" y="1526614"/>
            <a:ext cx="3115061" cy="232263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9B08C15-9D64-F372-C5B7-0D28537C0374}"/>
              </a:ext>
            </a:extLst>
          </p:cNvPr>
          <p:cNvSpPr/>
          <p:nvPr/>
        </p:nvSpPr>
        <p:spPr>
          <a:xfrm>
            <a:off x="4928267" y="619816"/>
            <a:ext cx="4128599" cy="411398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08FA1F0B-70F1-F05D-6DD3-CBCBE3C0E3CC}"/>
              </a:ext>
            </a:extLst>
          </p:cNvPr>
          <p:cNvPicPr>
            <a:picLocks noChangeAspect="1"/>
          </p:cNvPicPr>
          <p:nvPr/>
        </p:nvPicPr>
        <p:blipFill>
          <a:blip r:embed="rId5"/>
          <a:stretch>
            <a:fillRect/>
          </a:stretch>
        </p:blipFill>
        <p:spPr>
          <a:xfrm>
            <a:off x="60310" y="3786542"/>
            <a:ext cx="790642" cy="762236"/>
          </a:xfrm>
          <a:prstGeom prst="rect">
            <a:avLst/>
          </a:prstGeom>
        </p:spPr>
      </p:pic>
      <p:cxnSp>
        <p:nvCxnSpPr>
          <p:cNvPr id="16" name="Straight Connector 15">
            <a:extLst>
              <a:ext uri="{FF2B5EF4-FFF2-40B4-BE49-F238E27FC236}">
                <a16:creationId xmlns:a16="http://schemas.microsoft.com/office/drawing/2014/main" id="{57450DE7-78C2-25CB-FA9E-C1A981B6BEFC}"/>
              </a:ext>
            </a:extLst>
          </p:cNvPr>
          <p:cNvCxnSpPr/>
          <p:nvPr/>
        </p:nvCxnSpPr>
        <p:spPr>
          <a:xfrm>
            <a:off x="5288547" y="4066953"/>
            <a:ext cx="322240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02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animBg="1"/>
      <p:bldP spid="8" grpId="0"/>
      <p:bldP spid="8" grpId="1"/>
      <p:bldP spid="9" grpId="0"/>
      <p:bldP spid="12"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384D459-0C5A-108C-C197-5DEC75647BEE}"/>
              </a:ext>
            </a:extLst>
          </p:cNvPr>
          <p:cNvSpPr>
            <a:spLocks noGrp="1"/>
          </p:cNvSpPr>
          <p:nvPr>
            <p:ph type="title"/>
          </p:nvPr>
        </p:nvSpPr>
        <p:spPr>
          <a:xfrm>
            <a:off x="3211051" y="610159"/>
            <a:ext cx="3374613" cy="765420"/>
          </a:xfrm>
        </p:spPr>
        <p:txBody>
          <a:bodyPr>
            <a:noAutofit/>
          </a:bodyPr>
          <a:lstStyle/>
          <a:p>
            <a:pPr algn="ctr"/>
            <a:r>
              <a:rPr lang="en-GB" sz="2400" dirty="0"/>
              <a:t>15 mins drops glucose by </a:t>
            </a:r>
            <a:br>
              <a:rPr lang="en-GB" sz="2400" dirty="0"/>
            </a:br>
            <a:r>
              <a:rPr lang="en-GB" sz="2400" dirty="0"/>
              <a:t>~2.0 mmol/L (40 mg/dL)</a:t>
            </a:r>
          </a:p>
        </p:txBody>
      </p:sp>
      <p:sp>
        <p:nvSpPr>
          <p:cNvPr id="2" name="TextBox 1">
            <a:extLst>
              <a:ext uri="{FF2B5EF4-FFF2-40B4-BE49-F238E27FC236}">
                <a16:creationId xmlns:a16="http://schemas.microsoft.com/office/drawing/2014/main" id="{A8D5541C-8C8F-4716-83F0-C64DA4322E9B}"/>
              </a:ext>
            </a:extLst>
          </p:cNvPr>
          <p:cNvSpPr txBox="1"/>
          <p:nvPr/>
        </p:nvSpPr>
        <p:spPr>
          <a:xfrm>
            <a:off x="0" y="4946697"/>
            <a:ext cx="3155515" cy="248209"/>
          </a:xfrm>
          <a:prstGeom prst="rect">
            <a:avLst/>
          </a:prstGeom>
          <a:noFill/>
        </p:spPr>
        <p:txBody>
          <a:bodyPr wrap="square" rtlCol="0">
            <a:spAutoFit/>
          </a:bodyPr>
          <a:lstStyle/>
          <a:p>
            <a:pPr defTabSz="514350">
              <a:defRPr/>
            </a:pPr>
            <a:r>
              <a:rPr lang="en-GB" sz="1013" dirty="0" err="1">
                <a:solidFill>
                  <a:srgbClr val="212121"/>
                </a:solidFill>
                <a:latin typeface="BlinkMacSystemFont"/>
              </a:rPr>
              <a:t>Pediatr</a:t>
            </a:r>
            <a:r>
              <a:rPr lang="en-GB" sz="1013" dirty="0">
                <a:solidFill>
                  <a:srgbClr val="212121"/>
                </a:solidFill>
                <a:latin typeface="BlinkMacSystemFont"/>
              </a:rPr>
              <a:t> Diabetes. 2022;23(7):1045-1056. </a:t>
            </a:r>
          </a:p>
        </p:txBody>
      </p:sp>
      <p:pic>
        <p:nvPicPr>
          <p:cNvPr id="4" name="Picture 3">
            <a:extLst>
              <a:ext uri="{FF2B5EF4-FFF2-40B4-BE49-F238E27FC236}">
                <a16:creationId xmlns:a16="http://schemas.microsoft.com/office/drawing/2014/main" id="{63A50CB0-79A8-231A-2205-DBFD31E61E03}"/>
              </a:ext>
            </a:extLst>
          </p:cNvPr>
          <p:cNvPicPr>
            <a:picLocks noChangeAspect="1"/>
          </p:cNvPicPr>
          <p:nvPr/>
        </p:nvPicPr>
        <p:blipFill>
          <a:blip r:embed="rId3"/>
          <a:stretch>
            <a:fillRect/>
          </a:stretch>
        </p:blipFill>
        <p:spPr>
          <a:xfrm>
            <a:off x="137844" y="124519"/>
            <a:ext cx="2796884" cy="1052717"/>
          </a:xfrm>
          <a:prstGeom prst="rect">
            <a:avLst/>
          </a:prstGeom>
        </p:spPr>
      </p:pic>
      <p:sp>
        <p:nvSpPr>
          <p:cNvPr id="5" name="Rectangle 4">
            <a:extLst>
              <a:ext uri="{FF2B5EF4-FFF2-40B4-BE49-F238E27FC236}">
                <a16:creationId xmlns:a16="http://schemas.microsoft.com/office/drawing/2014/main" id="{81E5D0B9-9EAA-6E2E-9960-74FF8F748AC0}"/>
              </a:ext>
            </a:extLst>
          </p:cNvPr>
          <p:cNvSpPr/>
          <p:nvPr/>
        </p:nvSpPr>
        <p:spPr>
          <a:xfrm>
            <a:off x="81272" y="72698"/>
            <a:ext cx="2910029" cy="11563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 name="Rectangle 2">
            <a:extLst>
              <a:ext uri="{FF2B5EF4-FFF2-40B4-BE49-F238E27FC236}">
                <a16:creationId xmlns:a16="http://schemas.microsoft.com/office/drawing/2014/main" id="{7B8DB4BD-78B2-4F70-5D04-A2748A4640DC}"/>
              </a:ext>
            </a:extLst>
          </p:cNvPr>
          <p:cNvSpPr/>
          <p:nvPr/>
        </p:nvSpPr>
        <p:spPr>
          <a:xfrm>
            <a:off x="3284793" y="605483"/>
            <a:ext cx="3300871" cy="820916"/>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1" name="Picture 10">
            <a:extLst>
              <a:ext uri="{FF2B5EF4-FFF2-40B4-BE49-F238E27FC236}">
                <a16:creationId xmlns:a16="http://schemas.microsoft.com/office/drawing/2014/main" id="{443118D8-0EC3-3413-1132-0FEA62F1BFE3}"/>
              </a:ext>
            </a:extLst>
          </p:cNvPr>
          <p:cNvPicPr>
            <a:picLocks noChangeAspect="1"/>
          </p:cNvPicPr>
          <p:nvPr/>
        </p:nvPicPr>
        <p:blipFill>
          <a:blip r:embed="rId4"/>
          <a:stretch>
            <a:fillRect/>
          </a:stretch>
        </p:blipFill>
        <p:spPr>
          <a:xfrm>
            <a:off x="7723204" y="1908209"/>
            <a:ext cx="1228734" cy="1214447"/>
          </a:xfrm>
          <a:prstGeom prst="rect">
            <a:avLst/>
          </a:prstGeom>
        </p:spPr>
      </p:pic>
      <p:pic>
        <p:nvPicPr>
          <p:cNvPr id="9" name="Picture 8">
            <a:extLst>
              <a:ext uri="{FF2B5EF4-FFF2-40B4-BE49-F238E27FC236}">
                <a16:creationId xmlns:a16="http://schemas.microsoft.com/office/drawing/2014/main" id="{0B548ACE-FC5D-E2DF-B8E6-D6F8FC127494}"/>
              </a:ext>
            </a:extLst>
          </p:cNvPr>
          <p:cNvPicPr>
            <a:picLocks noChangeAspect="1"/>
          </p:cNvPicPr>
          <p:nvPr/>
        </p:nvPicPr>
        <p:blipFill>
          <a:blip r:embed="rId5"/>
          <a:stretch>
            <a:fillRect/>
          </a:stretch>
        </p:blipFill>
        <p:spPr>
          <a:xfrm>
            <a:off x="3171784" y="1518476"/>
            <a:ext cx="3482382" cy="2867180"/>
          </a:xfrm>
          <a:prstGeom prst="rect">
            <a:avLst/>
          </a:prstGeom>
        </p:spPr>
      </p:pic>
      <p:pic>
        <p:nvPicPr>
          <p:cNvPr id="12" name="Picture 11">
            <a:extLst>
              <a:ext uri="{FF2B5EF4-FFF2-40B4-BE49-F238E27FC236}">
                <a16:creationId xmlns:a16="http://schemas.microsoft.com/office/drawing/2014/main" id="{D4C487F5-3167-32E2-24C2-A6E17C93CF28}"/>
              </a:ext>
            </a:extLst>
          </p:cNvPr>
          <p:cNvPicPr>
            <a:picLocks noChangeAspect="1"/>
          </p:cNvPicPr>
          <p:nvPr/>
        </p:nvPicPr>
        <p:blipFill>
          <a:blip r:embed="rId6"/>
          <a:stretch>
            <a:fillRect/>
          </a:stretch>
        </p:blipFill>
        <p:spPr>
          <a:xfrm>
            <a:off x="3171784" y="1573972"/>
            <a:ext cx="3526890" cy="3005414"/>
          </a:xfrm>
          <a:prstGeom prst="rect">
            <a:avLst/>
          </a:prstGeom>
        </p:spPr>
      </p:pic>
      <p:pic>
        <p:nvPicPr>
          <p:cNvPr id="6" name="Picture 5">
            <a:extLst>
              <a:ext uri="{FF2B5EF4-FFF2-40B4-BE49-F238E27FC236}">
                <a16:creationId xmlns:a16="http://schemas.microsoft.com/office/drawing/2014/main" id="{B3843A3D-547F-3B03-0FA0-AEE125914EDA}"/>
              </a:ext>
            </a:extLst>
          </p:cNvPr>
          <p:cNvPicPr>
            <a:picLocks noChangeAspect="1"/>
          </p:cNvPicPr>
          <p:nvPr/>
        </p:nvPicPr>
        <p:blipFill>
          <a:blip r:embed="rId7"/>
          <a:stretch>
            <a:fillRect/>
          </a:stretch>
        </p:blipFill>
        <p:spPr>
          <a:xfrm>
            <a:off x="753140" y="1556992"/>
            <a:ext cx="1243692" cy="2584928"/>
          </a:xfrm>
          <a:prstGeom prst="rect">
            <a:avLst/>
          </a:prstGeom>
        </p:spPr>
      </p:pic>
    </p:spTree>
    <p:extLst>
      <p:ext uri="{BB962C8B-B14F-4D97-AF65-F5344CB8AC3E}">
        <p14:creationId xmlns:p14="http://schemas.microsoft.com/office/powerpoint/2010/main" val="43537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BB12AA64-CB04-8A2D-A92C-EE158421C94D}"/>
              </a:ext>
            </a:extLst>
          </p:cNvPr>
          <p:cNvGrpSpPr/>
          <p:nvPr/>
        </p:nvGrpSpPr>
        <p:grpSpPr>
          <a:xfrm>
            <a:off x="4763423" y="615066"/>
            <a:ext cx="3733805" cy="4014765"/>
            <a:chOff x="83765" y="1229091"/>
            <a:chExt cx="4405861" cy="5354315"/>
          </a:xfrm>
        </p:grpSpPr>
        <p:pic>
          <p:nvPicPr>
            <p:cNvPr id="4" name="Picture 3" descr="Chart, box and whisker chart&#10;&#10;Description automatically generated">
              <a:extLst>
                <a:ext uri="{FF2B5EF4-FFF2-40B4-BE49-F238E27FC236}">
                  <a16:creationId xmlns:a16="http://schemas.microsoft.com/office/drawing/2014/main" id="{5576256E-5660-60A4-41E7-8E511F230F19}"/>
                </a:ext>
              </a:extLst>
            </p:cNvPr>
            <p:cNvPicPr>
              <a:picLocks noChangeAspect="1"/>
            </p:cNvPicPr>
            <p:nvPr/>
          </p:nvPicPr>
          <p:blipFill>
            <a:blip r:embed="rId3"/>
            <a:stretch>
              <a:fillRect/>
            </a:stretch>
          </p:blipFill>
          <p:spPr>
            <a:xfrm>
              <a:off x="271237" y="1507530"/>
              <a:ext cx="4218389" cy="5075876"/>
            </a:xfrm>
            <a:prstGeom prst="rect">
              <a:avLst/>
            </a:prstGeom>
          </p:spPr>
        </p:pic>
        <p:sp>
          <p:nvSpPr>
            <p:cNvPr id="18" name="Rectangle 17">
              <a:extLst>
                <a:ext uri="{FF2B5EF4-FFF2-40B4-BE49-F238E27FC236}">
                  <a16:creationId xmlns:a16="http://schemas.microsoft.com/office/drawing/2014/main" id="{E878B342-EEA1-B0DD-3FDC-1783E4D72CC2}"/>
                </a:ext>
              </a:extLst>
            </p:cNvPr>
            <p:cNvSpPr/>
            <p:nvPr/>
          </p:nvSpPr>
          <p:spPr>
            <a:xfrm>
              <a:off x="2426568" y="2060848"/>
              <a:ext cx="72008" cy="5863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GB" sz="1013">
                <a:solidFill>
                  <a:srgbClr val="FFFFFF"/>
                </a:solidFill>
                <a:latin typeface="Arial"/>
              </a:endParaRPr>
            </a:p>
          </p:txBody>
        </p:sp>
        <p:sp>
          <p:nvSpPr>
            <p:cNvPr id="19" name="Rectangle 18">
              <a:extLst>
                <a:ext uri="{FF2B5EF4-FFF2-40B4-BE49-F238E27FC236}">
                  <a16:creationId xmlns:a16="http://schemas.microsoft.com/office/drawing/2014/main" id="{812CDCD7-2551-FDD6-19FA-88E5213425F3}"/>
                </a:ext>
              </a:extLst>
            </p:cNvPr>
            <p:cNvSpPr/>
            <p:nvPr/>
          </p:nvSpPr>
          <p:spPr>
            <a:xfrm>
              <a:off x="395536" y="2025707"/>
              <a:ext cx="72008" cy="5863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GB" sz="1013">
                <a:solidFill>
                  <a:srgbClr val="FFFFFF"/>
                </a:solidFill>
                <a:latin typeface="Arial"/>
              </a:endParaRPr>
            </a:p>
          </p:txBody>
        </p:sp>
        <p:sp>
          <p:nvSpPr>
            <p:cNvPr id="20" name="Rectangle 19">
              <a:extLst>
                <a:ext uri="{FF2B5EF4-FFF2-40B4-BE49-F238E27FC236}">
                  <a16:creationId xmlns:a16="http://schemas.microsoft.com/office/drawing/2014/main" id="{E749A4AF-8993-8BBD-2CD8-6B0DD65ABA4A}"/>
                </a:ext>
              </a:extLst>
            </p:cNvPr>
            <p:cNvSpPr/>
            <p:nvPr/>
          </p:nvSpPr>
          <p:spPr>
            <a:xfrm>
              <a:off x="395536" y="3846144"/>
              <a:ext cx="72008" cy="5863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GB" sz="1013">
                <a:solidFill>
                  <a:srgbClr val="FFFFFF"/>
                </a:solidFill>
                <a:latin typeface="Arial"/>
              </a:endParaRPr>
            </a:p>
          </p:txBody>
        </p:sp>
        <p:sp>
          <p:nvSpPr>
            <p:cNvPr id="21" name="Rectangle 20">
              <a:extLst>
                <a:ext uri="{FF2B5EF4-FFF2-40B4-BE49-F238E27FC236}">
                  <a16:creationId xmlns:a16="http://schemas.microsoft.com/office/drawing/2014/main" id="{2CFD7A30-3C38-81C8-707C-A28E9CD687EF}"/>
                </a:ext>
              </a:extLst>
            </p:cNvPr>
            <p:cNvSpPr/>
            <p:nvPr/>
          </p:nvSpPr>
          <p:spPr>
            <a:xfrm>
              <a:off x="2388864" y="3775120"/>
              <a:ext cx="72008" cy="5863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GB" sz="1013">
                <a:solidFill>
                  <a:srgbClr val="FFFFFF"/>
                </a:solidFill>
                <a:latin typeface="Arial"/>
              </a:endParaRPr>
            </a:p>
          </p:txBody>
        </p:sp>
        <p:sp>
          <p:nvSpPr>
            <p:cNvPr id="22" name="Rectangle 21">
              <a:extLst>
                <a:ext uri="{FF2B5EF4-FFF2-40B4-BE49-F238E27FC236}">
                  <a16:creationId xmlns:a16="http://schemas.microsoft.com/office/drawing/2014/main" id="{E3BBCF92-D620-953F-9A79-4758A6767A76}"/>
                </a:ext>
              </a:extLst>
            </p:cNvPr>
            <p:cNvSpPr/>
            <p:nvPr/>
          </p:nvSpPr>
          <p:spPr>
            <a:xfrm>
              <a:off x="445045" y="5488737"/>
              <a:ext cx="72008" cy="5863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GB" sz="1013">
                <a:solidFill>
                  <a:srgbClr val="FFFFFF"/>
                </a:solidFill>
                <a:latin typeface="Arial"/>
              </a:endParaRPr>
            </a:p>
          </p:txBody>
        </p:sp>
        <p:sp>
          <p:nvSpPr>
            <p:cNvPr id="23" name="Rectangle 22">
              <a:extLst>
                <a:ext uri="{FF2B5EF4-FFF2-40B4-BE49-F238E27FC236}">
                  <a16:creationId xmlns:a16="http://schemas.microsoft.com/office/drawing/2014/main" id="{651D84E9-CDF1-93D3-6CF1-84F8C8BAD207}"/>
                </a:ext>
              </a:extLst>
            </p:cNvPr>
            <p:cNvSpPr/>
            <p:nvPr/>
          </p:nvSpPr>
          <p:spPr>
            <a:xfrm>
              <a:off x="2528156" y="5429491"/>
              <a:ext cx="72008" cy="5863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GB" sz="1013">
                <a:solidFill>
                  <a:srgbClr val="FFFFFF"/>
                </a:solidFill>
                <a:latin typeface="Arial"/>
              </a:endParaRPr>
            </a:p>
          </p:txBody>
        </p:sp>
        <p:sp>
          <p:nvSpPr>
            <p:cNvPr id="12" name="TextBox 11">
              <a:extLst>
                <a:ext uri="{FF2B5EF4-FFF2-40B4-BE49-F238E27FC236}">
                  <a16:creationId xmlns:a16="http://schemas.microsoft.com/office/drawing/2014/main" id="{C457197B-3AEF-57F2-5C9A-6476D7BF06C4}"/>
                </a:ext>
              </a:extLst>
            </p:cNvPr>
            <p:cNvSpPr txBox="1"/>
            <p:nvPr/>
          </p:nvSpPr>
          <p:spPr>
            <a:xfrm>
              <a:off x="2208608" y="1229091"/>
              <a:ext cx="381332" cy="1737350"/>
            </a:xfrm>
            <a:prstGeom prst="rect">
              <a:avLst/>
            </a:prstGeom>
            <a:solidFill>
              <a:schemeClr val="bg1"/>
            </a:solidFill>
          </p:spPr>
          <p:txBody>
            <a:bodyPr vert="vert270" wrap="square" rtlCol="0">
              <a:spAutoFit/>
            </a:bodyPr>
            <a:lstStyle/>
            <a:p>
              <a:pPr defTabSz="514350"/>
              <a:r>
                <a:rPr lang="en-GB" sz="900" dirty="0">
                  <a:solidFill>
                    <a:srgbClr val="231F20"/>
                  </a:solidFill>
                  <a:latin typeface="Arial"/>
                </a:rPr>
                <a:t>TIR (3.9-10.0 mmol/L)</a:t>
              </a:r>
            </a:p>
          </p:txBody>
        </p:sp>
        <p:sp>
          <p:nvSpPr>
            <p:cNvPr id="7" name="TextBox 6">
              <a:extLst>
                <a:ext uri="{FF2B5EF4-FFF2-40B4-BE49-F238E27FC236}">
                  <a16:creationId xmlns:a16="http://schemas.microsoft.com/office/drawing/2014/main" id="{8C0D1F03-0598-544B-452A-F50F831EB931}"/>
                </a:ext>
              </a:extLst>
            </p:cNvPr>
            <p:cNvSpPr txBox="1"/>
            <p:nvPr/>
          </p:nvSpPr>
          <p:spPr>
            <a:xfrm>
              <a:off x="83765" y="1544876"/>
              <a:ext cx="381332" cy="1373691"/>
            </a:xfrm>
            <a:prstGeom prst="rect">
              <a:avLst/>
            </a:prstGeom>
            <a:solidFill>
              <a:schemeClr val="bg1"/>
            </a:solidFill>
          </p:spPr>
          <p:txBody>
            <a:bodyPr vert="vert270" wrap="square" rtlCol="0">
              <a:spAutoFit/>
            </a:bodyPr>
            <a:lstStyle/>
            <a:p>
              <a:pPr defTabSz="514350"/>
              <a:r>
                <a:rPr lang="en-GB" sz="900" dirty="0">
                  <a:solidFill>
                    <a:srgbClr val="231F20"/>
                  </a:solidFill>
                  <a:latin typeface="Arial"/>
                </a:rPr>
                <a:t>HbA1c (mmol/L)</a:t>
              </a:r>
            </a:p>
          </p:txBody>
        </p:sp>
        <p:sp>
          <p:nvSpPr>
            <p:cNvPr id="14" name="TextBox 13">
              <a:extLst>
                <a:ext uri="{FF2B5EF4-FFF2-40B4-BE49-F238E27FC236}">
                  <a16:creationId xmlns:a16="http://schemas.microsoft.com/office/drawing/2014/main" id="{3AA029B3-74DB-0DC9-0EA9-5B46380DC06B}"/>
                </a:ext>
              </a:extLst>
            </p:cNvPr>
            <p:cNvSpPr txBox="1"/>
            <p:nvPr/>
          </p:nvSpPr>
          <p:spPr>
            <a:xfrm>
              <a:off x="120803" y="3205893"/>
              <a:ext cx="381332" cy="1548468"/>
            </a:xfrm>
            <a:prstGeom prst="rect">
              <a:avLst/>
            </a:prstGeom>
            <a:solidFill>
              <a:schemeClr val="bg1"/>
            </a:solidFill>
          </p:spPr>
          <p:txBody>
            <a:bodyPr vert="vert270" wrap="square" rtlCol="0">
              <a:spAutoFit/>
            </a:bodyPr>
            <a:lstStyle/>
            <a:p>
              <a:pPr defTabSz="514350"/>
              <a:r>
                <a:rPr lang="en-GB" sz="900" dirty="0">
                  <a:solidFill>
                    <a:srgbClr val="231F20"/>
                  </a:solidFill>
                  <a:latin typeface="Arial"/>
                </a:rPr>
                <a:t>TAR (&gt;10.0 mmol/L)</a:t>
              </a:r>
            </a:p>
          </p:txBody>
        </p:sp>
        <p:sp>
          <p:nvSpPr>
            <p:cNvPr id="13" name="TextBox 12">
              <a:extLst>
                <a:ext uri="{FF2B5EF4-FFF2-40B4-BE49-F238E27FC236}">
                  <a16:creationId xmlns:a16="http://schemas.microsoft.com/office/drawing/2014/main" id="{599C201E-1E41-AAC6-FA0F-2E8FEF0B8D3F}"/>
                </a:ext>
              </a:extLst>
            </p:cNvPr>
            <p:cNvSpPr txBox="1"/>
            <p:nvPr/>
          </p:nvSpPr>
          <p:spPr>
            <a:xfrm>
              <a:off x="2176812" y="3018701"/>
              <a:ext cx="381332" cy="1839478"/>
            </a:xfrm>
            <a:prstGeom prst="rect">
              <a:avLst/>
            </a:prstGeom>
            <a:solidFill>
              <a:schemeClr val="bg1"/>
            </a:solidFill>
          </p:spPr>
          <p:txBody>
            <a:bodyPr vert="vert270" wrap="square" rtlCol="0">
              <a:spAutoFit/>
            </a:bodyPr>
            <a:lstStyle/>
            <a:p>
              <a:pPr defTabSz="514350"/>
              <a:r>
                <a:rPr lang="en-GB" sz="900" dirty="0">
                  <a:solidFill>
                    <a:srgbClr val="231F20"/>
                  </a:solidFill>
                  <a:latin typeface="Arial"/>
                </a:rPr>
                <a:t>TAR2 (&gt;13.9 mmol/L)</a:t>
              </a:r>
            </a:p>
          </p:txBody>
        </p:sp>
        <p:sp>
          <p:nvSpPr>
            <p:cNvPr id="16" name="TextBox 15">
              <a:extLst>
                <a:ext uri="{FF2B5EF4-FFF2-40B4-BE49-F238E27FC236}">
                  <a16:creationId xmlns:a16="http://schemas.microsoft.com/office/drawing/2014/main" id="{D00DF6C8-EE67-0E74-4A00-8DC4D8574E34}"/>
                </a:ext>
              </a:extLst>
            </p:cNvPr>
            <p:cNvSpPr txBox="1"/>
            <p:nvPr/>
          </p:nvSpPr>
          <p:spPr>
            <a:xfrm>
              <a:off x="149659" y="4754361"/>
              <a:ext cx="381332" cy="1619356"/>
            </a:xfrm>
            <a:prstGeom prst="rect">
              <a:avLst/>
            </a:prstGeom>
            <a:solidFill>
              <a:schemeClr val="bg1"/>
            </a:solidFill>
          </p:spPr>
          <p:txBody>
            <a:bodyPr vert="vert270" wrap="square" rtlCol="0">
              <a:spAutoFit/>
            </a:bodyPr>
            <a:lstStyle/>
            <a:p>
              <a:pPr defTabSz="514350"/>
              <a:r>
                <a:rPr lang="en-GB" sz="900" dirty="0">
                  <a:solidFill>
                    <a:srgbClr val="231F20"/>
                  </a:solidFill>
                  <a:latin typeface="Arial"/>
                </a:rPr>
                <a:t>TBR (&lt;3.9 mmol/L)</a:t>
              </a:r>
            </a:p>
          </p:txBody>
        </p:sp>
        <p:sp>
          <p:nvSpPr>
            <p:cNvPr id="15" name="TextBox 14">
              <a:extLst>
                <a:ext uri="{FF2B5EF4-FFF2-40B4-BE49-F238E27FC236}">
                  <a16:creationId xmlns:a16="http://schemas.microsoft.com/office/drawing/2014/main" id="{C3F671EC-0A3F-C444-CE21-4A0A22A2E293}"/>
                </a:ext>
              </a:extLst>
            </p:cNvPr>
            <p:cNvSpPr txBox="1"/>
            <p:nvPr/>
          </p:nvSpPr>
          <p:spPr>
            <a:xfrm>
              <a:off x="2249218" y="4767834"/>
              <a:ext cx="381332" cy="1680344"/>
            </a:xfrm>
            <a:prstGeom prst="rect">
              <a:avLst/>
            </a:prstGeom>
            <a:solidFill>
              <a:schemeClr val="bg1"/>
            </a:solidFill>
          </p:spPr>
          <p:txBody>
            <a:bodyPr vert="vert270" wrap="square" rtlCol="0">
              <a:spAutoFit/>
            </a:bodyPr>
            <a:lstStyle/>
            <a:p>
              <a:pPr defTabSz="514350"/>
              <a:r>
                <a:rPr lang="en-GB" sz="900" dirty="0">
                  <a:solidFill>
                    <a:srgbClr val="231F20"/>
                  </a:solidFill>
                  <a:latin typeface="Arial"/>
                </a:rPr>
                <a:t>TBR2 (&lt;3.0mmol/L)</a:t>
              </a:r>
            </a:p>
          </p:txBody>
        </p:sp>
      </p:grpSp>
      <p:sp>
        <p:nvSpPr>
          <p:cNvPr id="3" name="Rectangle 2">
            <a:extLst>
              <a:ext uri="{FF2B5EF4-FFF2-40B4-BE49-F238E27FC236}">
                <a16:creationId xmlns:a16="http://schemas.microsoft.com/office/drawing/2014/main" id="{B7A109F2-66B2-8ABE-5D9A-A4C6C0710E37}"/>
              </a:ext>
            </a:extLst>
          </p:cNvPr>
          <p:cNvSpPr/>
          <p:nvPr/>
        </p:nvSpPr>
        <p:spPr>
          <a:xfrm>
            <a:off x="4794253" y="631000"/>
            <a:ext cx="3871686" cy="2784606"/>
          </a:xfrm>
          <a:prstGeom prst="rect">
            <a:avLst/>
          </a:prstGeom>
          <a:solidFill>
            <a:srgbClr val="FFC000">
              <a:alpha val="23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GB" sz="1013" dirty="0">
              <a:solidFill>
                <a:srgbClr val="FFFFFF"/>
              </a:solidFill>
              <a:latin typeface="Arial"/>
            </a:endParaRPr>
          </a:p>
        </p:txBody>
      </p:sp>
      <p:sp>
        <p:nvSpPr>
          <p:cNvPr id="5" name="Rectangle 4">
            <a:extLst>
              <a:ext uri="{FF2B5EF4-FFF2-40B4-BE49-F238E27FC236}">
                <a16:creationId xmlns:a16="http://schemas.microsoft.com/office/drawing/2014/main" id="{AD4173BE-A4BF-1C93-997F-C5DA623455D8}"/>
              </a:ext>
            </a:extLst>
          </p:cNvPr>
          <p:cNvSpPr/>
          <p:nvPr/>
        </p:nvSpPr>
        <p:spPr>
          <a:xfrm>
            <a:off x="4781595" y="3415607"/>
            <a:ext cx="3855795" cy="1214223"/>
          </a:xfrm>
          <a:prstGeom prst="rect">
            <a:avLst/>
          </a:prstGeom>
          <a:solidFill>
            <a:srgbClr val="FFC000">
              <a:alpha val="23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GB" sz="1013">
              <a:solidFill>
                <a:srgbClr val="FFFFFF"/>
              </a:solidFill>
              <a:latin typeface="Arial"/>
            </a:endParaRPr>
          </a:p>
        </p:txBody>
      </p:sp>
      <p:sp>
        <p:nvSpPr>
          <p:cNvPr id="24" name="TextBox 23">
            <a:extLst>
              <a:ext uri="{FF2B5EF4-FFF2-40B4-BE49-F238E27FC236}">
                <a16:creationId xmlns:a16="http://schemas.microsoft.com/office/drawing/2014/main" id="{2F59A60C-2715-43EA-8B75-C8F51CA36254}"/>
              </a:ext>
            </a:extLst>
          </p:cNvPr>
          <p:cNvSpPr txBox="1"/>
          <p:nvPr/>
        </p:nvSpPr>
        <p:spPr>
          <a:xfrm>
            <a:off x="21120" y="4982614"/>
            <a:ext cx="4188831" cy="236668"/>
          </a:xfrm>
          <a:prstGeom prst="rect">
            <a:avLst/>
          </a:prstGeom>
          <a:noFill/>
        </p:spPr>
        <p:txBody>
          <a:bodyPr wrap="square" rtlCol="0">
            <a:spAutoFit/>
          </a:bodyPr>
          <a:lstStyle/>
          <a:p>
            <a:pPr defTabSz="514350">
              <a:defRPr/>
            </a:pPr>
            <a:r>
              <a:rPr lang="en-GB" sz="938" dirty="0" err="1">
                <a:solidFill>
                  <a:srgbClr val="212121"/>
                </a:solidFill>
                <a:latin typeface="BlinkMacSystemFont"/>
              </a:rPr>
              <a:t>Pediatr</a:t>
            </a:r>
            <a:r>
              <a:rPr lang="en-GB" sz="938" dirty="0">
                <a:solidFill>
                  <a:srgbClr val="212121"/>
                </a:solidFill>
                <a:latin typeface="BlinkMacSystemFont"/>
              </a:rPr>
              <a:t> Diabetes. 2023 Article ID 2519368. https://doi.org/10.1155/2023/2519368</a:t>
            </a:r>
          </a:p>
        </p:txBody>
      </p:sp>
      <p:sp>
        <p:nvSpPr>
          <p:cNvPr id="6" name="TextBox 5">
            <a:extLst>
              <a:ext uri="{FF2B5EF4-FFF2-40B4-BE49-F238E27FC236}">
                <a16:creationId xmlns:a16="http://schemas.microsoft.com/office/drawing/2014/main" id="{4E5525C4-85F5-4955-AAB6-BC3EE860BC01}"/>
              </a:ext>
            </a:extLst>
          </p:cNvPr>
          <p:cNvSpPr txBox="1"/>
          <p:nvPr/>
        </p:nvSpPr>
        <p:spPr>
          <a:xfrm>
            <a:off x="142581" y="1828873"/>
            <a:ext cx="4099791" cy="1754326"/>
          </a:xfrm>
          <a:prstGeom prst="rect">
            <a:avLst/>
          </a:prstGeom>
          <a:noFill/>
        </p:spPr>
        <p:txBody>
          <a:bodyPr wrap="square" rtlCol="0">
            <a:spAutoFit/>
          </a:bodyPr>
          <a:lstStyle/>
          <a:p>
            <a:pPr defTabSz="514350"/>
            <a:r>
              <a:rPr lang="en-GB" sz="1200" dirty="0">
                <a:solidFill>
                  <a:srgbClr val="231F20"/>
                </a:solidFill>
                <a:latin typeface="Arial"/>
              </a:rPr>
              <a:t>125 paediatrics: Use of GAME?</a:t>
            </a:r>
          </a:p>
          <a:p>
            <a:pPr defTabSz="514350"/>
            <a:endParaRPr lang="en-GB" sz="1200" dirty="0">
              <a:solidFill>
                <a:srgbClr val="231F20"/>
              </a:solidFill>
              <a:latin typeface="Arial"/>
            </a:endParaRPr>
          </a:p>
          <a:p>
            <a:pPr marL="160735" indent="-160735" defTabSz="514350">
              <a:buFont typeface="Arial" panose="020B0604020202020204" pitchFamily="34" charset="0"/>
              <a:buChar char="•"/>
            </a:pPr>
            <a:r>
              <a:rPr lang="en-GB" sz="1200" dirty="0">
                <a:solidFill>
                  <a:srgbClr val="231F20"/>
                </a:solidFill>
                <a:latin typeface="Arial"/>
              </a:rPr>
              <a:t>Low (30%)</a:t>
            </a:r>
          </a:p>
          <a:p>
            <a:pPr marL="160735" indent="-160735" defTabSz="514350">
              <a:buFont typeface="Arial" panose="020B0604020202020204" pitchFamily="34" charset="0"/>
              <a:buChar char="•"/>
            </a:pPr>
            <a:endParaRPr lang="en-GB" sz="1200" dirty="0">
              <a:solidFill>
                <a:srgbClr val="231F20"/>
              </a:solidFill>
              <a:latin typeface="Arial"/>
            </a:endParaRPr>
          </a:p>
          <a:p>
            <a:pPr marL="160735" indent="-160735" defTabSz="514350">
              <a:buFont typeface="Arial" panose="020B0604020202020204" pitchFamily="34" charset="0"/>
              <a:buChar char="•"/>
            </a:pPr>
            <a:r>
              <a:rPr lang="en-GB" sz="1200" dirty="0">
                <a:solidFill>
                  <a:srgbClr val="231F20"/>
                </a:solidFill>
                <a:latin typeface="Arial"/>
              </a:rPr>
              <a:t>Mild (34%)</a:t>
            </a:r>
          </a:p>
          <a:p>
            <a:pPr marL="160735" indent="-160735" defTabSz="514350">
              <a:buFont typeface="Arial" panose="020B0604020202020204" pitchFamily="34" charset="0"/>
              <a:buChar char="•"/>
            </a:pPr>
            <a:endParaRPr lang="en-GB" sz="1200" dirty="0">
              <a:solidFill>
                <a:srgbClr val="231F20"/>
              </a:solidFill>
              <a:latin typeface="Arial"/>
            </a:endParaRPr>
          </a:p>
          <a:p>
            <a:pPr marL="160735" indent="-160735" defTabSz="514350">
              <a:buFont typeface="Arial" panose="020B0604020202020204" pitchFamily="34" charset="0"/>
              <a:buChar char="•"/>
            </a:pPr>
            <a:r>
              <a:rPr lang="en-GB" sz="1200" dirty="0">
                <a:solidFill>
                  <a:srgbClr val="231F20"/>
                </a:solidFill>
                <a:latin typeface="Arial"/>
              </a:rPr>
              <a:t>Moderate (36%)</a:t>
            </a:r>
          </a:p>
          <a:p>
            <a:pPr marL="160735" indent="-160735" defTabSz="514350">
              <a:buFont typeface="Arial" panose="020B0604020202020204" pitchFamily="34" charset="0"/>
              <a:buChar char="•"/>
            </a:pPr>
            <a:endParaRPr lang="en-GB" sz="1200" dirty="0">
              <a:solidFill>
                <a:srgbClr val="231F20"/>
              </a:solidFill>
              <a:latin typeface="Arial"/>
            </a:endParaRPr>
          </a:p>
          <a:p>
            <a:pPr marL="160735" indent="-160735" defTabSz="514350">
              <a:buFont typeface="Arial" panose="020B0604020202020204" pitchFamily="34" charset="0"/>
              <a:buChar char="•"/>
            </a:pPr>
            <a:r>
              <a:rPr lang="en-GB" sz="1200" dirty="0">
                <a:solidFill>
                  <a:srgbClr val="231F20"/>
                </a:solidFill>
                <a:latin typeface="Arial"/>
              </a:rPr>
              <a:t>No difference in HbA1c at baseline</a:t>
            </a:r>
          </a:p>
        </p:txBody>
      </p:sp>
      <p:sp>
        <p:nvSpPr>
          <p:cNvPr id="8" name="TextBox 7">
            <a:extLst>
              <a:ext uri="{FF2B5EF4-FFF2-40B4-BE49-F238E27FC236}">
                <a16:creationId xmlns:a16="http://schemas.microsoft.com/office/drawing/2014/main" id="{E8FD28B8-433A-4133-849E-0D805F5E68F4}"/>
              </a:ext>
            </a:extLst>
          </p:cNvPr>
          <p:cNvSpPr txBox="1"/>
          <p:nvPr/>
        </p:nvSpPr>
        <p:spPr>
          <a:xfrm>
            <a:off x="182436" y="3843479"/>
            <a:ext cx="3055616" cy="986873"/>
          </a:xfrm>
          <a:prstGeom prst="rect">
            <a:avLst/>
          </a:prstGeom>
          <a:noFill/>
        </p:spPr>
        <p:txBody>
          <a:bodyPr wrap="square" rtlCol="0">
            <a:spAutoFit/>
          </a:bodyPr>
          <a:lstStyle/>
          <a:p>
            <a:pPr defTabSz="514350"/>
            <a:r>
              <a:rPr lang="en-GB" sz="1200" b="1" dirty="0">
                <a:solidFill>
                  <a:srgbClr val="231F20"/>
                </a:solidFill>
                <a:latin typeface="Arial"/>
              </a:rPr>
              <a:t>Limitations:</a:t>
            </a:r>
          </a:p>
          <a:p>
            <a:pPr marL="160735" indent="-160735" defTabSz="514350">
              <a:buFont typeface="Arial" panose="020B0604020202020204" pitchFamily="34" charset="0"/>
              <a:buChar char="•"/>
            </a:pPr>
            <a:r>
              <a:rPr lang="en-GB" sz="1200" dirty="0">
                <a:solidFill>
                  <a:srgbClr val="231F20"/>
                </a:solidFill>
                <a:latin typeface="Arial"/>
              </a:rPr>
              <a:t>Self-report</a:t>
            </a:r>
          </a:p>
          <a:p>
            <a:pPr marL="160735" indent="-160735" defTabSz="514350">
              <a:buFont typeface="Arial" panose="020B0604020202020204" pitchFamily="34" charset="0"/>
              <a:buChar char="•"/>
            </a:pPr>
            <a:r>
              <a:rPr lang="en-GB" sz="1200" dirty="0">
                <a:solidFill>
                  <a:srgbClr val="231F20"/>
                </a:solidFill>
                <a:latin typeface="Arial"/>
              </a:rPr>
              <a:t>Intensity not verified</a:t>
            </a:r>
          </a:p>
          <a:p>
            <a:pPr marL="160735" indent="-160735" defTabSz="514350">
              <a:buFont typeface="Arial" panose="020B0604020202020204" pitchFamily="34" charset="0"/>
              <a:buChar char="•"/>
            </a:pPr>
            <a:r>
              <a:rPr lang="en-GB" sz="1200" dirty="0">
                <a:solidFill>
                  <a:srgbClr val="231F20"/>
                </a:solidFill>
                <a:latin typeface="Arial"/>
              </a:rPr>
              <a:t>Association not causation</a:t>
            </a:r>
          </a:p>
          <a:p>
            <a:pPr marL="160735" indent="-160735" defTabSz="514350">
              <a:buFont typeface="Arial" panose="020B0604020202020204" pitchFamily="34" charset="0"/>
              <a:buChar char="•"/>
            </a:pPr>
            <a:endParaRPr lang="en-GB" sz="1013" dirty="0">
              <a:solidFill>
                <a:srgbClr val="231F20"/>
              </a:solidFill>
              <a:latin typeface="Arial"/>
            </a:endParaRPr>
          </a:p>
        </p:txBody>
      </p:sp>
      <p:pic>
        <p:nvPicPr>
          <p:cNvPr id="10" name="Picture 9">
            <a:extLst>
              <a:ext uri="{FF2B5EF4-FFF2-40B4-BE49-F238E27FC236}">
                <a16:creationId xmlns:a16="http://schemas.microsoft.com/office/drawing/2014/main" id="{277F6E58-597B-2E9B-8EBD-F0B4DB50ACC7}"/>
              </a:ext>
            </a:extLst>
          </p:cNvPr>
          <p:cNvPicPr>
            <a:picLocks noChangeAspect="1"/>
          </p:cNvPicPr>
          <p:nvPr/>
        </p:nvPicPr>
        <p:blipFill>
          <a:blip r:embed="rId4"/>
          <a:stretch>
            <a:fillRect/>
          </a:stretch>
        </p:blipFill>
        <p:spPr>
          <a:xfrm>
            <a:off x="136071" y="235312"/>
            <a:ext cx="4073880" cy="1406525"/>
          </a:xfrm>
          <a:prstGeom prst="rect">
            <a:avLst/>
          </a:prstGeom>
        </p:spPr>
      </p:pic>
      <p:sp>
        <p:nvSpPr>
          <p:cNvPr id="2" name="Rectangle 1">
            <a:extLst>
              <a:ext uri="{FF2B5EF4-FFF2-40B4-BE49-F238E27FC236}">
                <a16:creationId xmlns:a16="http://schemas.microsoft.com/office/drawing/2014/main" id="{129768C9-1BA0-9008-CD06-4794EA2AA05C}"/>
              </a:ext>
            </a:extLst>
          </p:cNvPr>
          <p:cNvSpPr/>
          <p:nvPr/>
        </p:nvSpPr>
        <p:spPr>
          <a:xfrm>
            <a:off x="107203" y="1828873"/>
            <a:ext cx="4164038" cy="182974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 name="Rectangle 8">
            <a:extLst>
              <a:ext uri="{FF2B5EF4-FFF2-40B4-BE49-F238E27FC236}">
                <a16:creationId xmlns:a16="http://schemas.microsoft.com/office/drawing/2014/main" id="{C85ADB13-830E-3D77-FD1C-65FC51A827C1}"/>
              </a:ext>
            </a:extLst>
          </p:cNvPr>
          <p:cNvSpPr/>
          <p:nvPr/>
        </p:nvSpPr>
        <p:spPr>
          <a:xfrm>
            <a:off x="138375" y="3843479"/>
            <a:ext cx="4153790" cy="82368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7" name="Rectangle 16">
            <a:extLst>
              <a:ext uri="{FF2B5EF4-FFF2-40B4-BE49-F238E27FC236}">
                <a16:creationId xmlns:a16="http://schemas.microsoft.com/office/drawing/2014/main" id="{5373F6C1-8387-4B64-6880-3C5A555B9BF3}"/>
              </a:ext>
            </a:extLst>
          </p:cNvPr>
          <p:cNvSpPr/>
          <p:nvPr/>
        </p:nvSpPr>
        <p:spPr>
          <a:xfrm>
            <a:off x="4753046" y="631000"/>
            <a:ext cx="3923683" cy="4068204"/>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 name="Rectangle 25">
            <a:extLst>
              <a:ext uri="{FF2B5EF4-FFF2-40B4-BE49-F238E27FC236}">
                <a16:creationId xmlns:a16="http://schemas.microsoft.com/office/drawing/2014/main" id="{02F37908-5F38-E3E7-A893-4C6F77D54CC1}"/>
              </a:ext>
            </a:extLst>
          </p:cNvPr>
          <p:cNvSpPr/>
          <p:nvPr/>
        </p:nvSpPr>
        <p:spPr>
          <a:xfrm>
            <a:off x="133251" y="88303"/>
            <a:ext cx="4164038" cy="1585800"/>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Tree>
    <p:extLst>
      <p:ext uri="{BB962C8B-B14F-4D97-AF65-F5344CB8AC3E}">
        <p14:creationId xmlns:p14="http://schemas.microsoft.com/office/powerpoint/2010/main" val="3214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8" grpId="0"/>
      <p:bldP spid="9"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8F5120-8FC9-DCF8-6086-2D67E24BB5A2}"/>
              </a:ext>
            </a:extLst>
          </p:cNvPr>
          <p:cNvSpPr/>
          <p:nvPr/>
        </p:nvSpPr>
        <p:spPr>
          <a:xfrm>
            <a:off x="595436" y="1069523"/>
            <a:ext cx="7953128" cy="2862322"/>
          </a:xfrm>
          <a:prstGeom prst="rect">
            <a:avLst/>
          </a:prstGeom>
          <a:noFill/>
        </p:spPr>
        <p:txBody>
          <a:bodyPr wrap="square" lIns="91440" tIns="45720" rIns="91440" bIns="45720">
            <a:spAutoFit/>
          </a:bodyPr>
          <a:lstStyle/>
          <a:p>
            <a:pPr algn="ctr"/>
            <a:r>
              <a:rPr lang="en-US" sz="18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 = 120</a:t>
            </a:r>
          </a:p>
        </p:txBody>
      </p:sp>
    </p:spTree>
    <p:extLst>
      <p:ext uri="{BB962C8B-B14F-4D97-AF65-F5344CB8AC3E}">
        <p14:creationId xmlns:p14="http://schemas.microsoft.com/office/powerpoint/2010/main" val="717954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A1EFD5-70E3-B48A-DD0A-6A7B220E9BCD}"/>
              </a:ext>
            </a:extLst>
          </p:cNvPr>
          <p:cNvPicPr>
            <a:picLocks noChangeAspect="1"/>
          </p:cNvPicPr>
          <p:nvPr/>
        </p:nvPicPr>
        <p:blipFill>
          <a:blip r:embed="rId3"/>
          <a:stretch>
            <a:fillRect/>
          </a:stretch>
        </p:blipFill>
        <p:spPr>
          <a:xfrm>
            <a:off x="1446580" y="2605435"/>
            <a:ext cx="5170615" cy="2066908"/>
          </a:xfrm>
          <a:prstGeom prst="rect">
            <a:avLst/>
          </a:prstGeom>
        </p:spPr>
      </p:pic>
      <p:pic>
        <p:nvPicPr>
          <p:cNvPr id="14" name="Picture 13">
            <a:extLst>
              <a:ext uri="{FF2B5EF4-FFF2-40B4-BE49-F238E27FC236}">
                <a16:creationId xmlns:a16="http://schemas.microsoft.com/office/drawing/2014/main" id="{3537BED3-34EA-0C1B-8689-1A16C028923B}"/>
              </a:ext>
            </a:extLst>
          </p:cNvPr>
          <p:cNvPicPr>
            <a:picLocks noChangeAspect="1"/>
          </p:cNvPicPr>
          <p:nvPr/>
        </p:nvPicPr>
        <p:blipFill>
          <a:blip r:embed="rId4"/>
          <a:stretch>
            <a:fillRect/>
          </a:stretch>
        </p:blipFill>
        <p:spPr>
          <a:xfrm>
            <a:off x="1364426" y="8562"/>
            <a:ext cx="5324462" cy="2234134"/>
          </a:xfrm>
          <a:prstGeom prst="rect">
            <a:avLst/>
          </a:prstGeom>
        </p:spPr>
      </p:pic>
      <p:sp>
        <p:nvSpPr>
          <p:cNvPr id="15" name="Rectangle 14">
            <a:extLst>
              <a:ext uri="{FF2B5EF4-FFF2-40B4-BE49-F238E27FC236}">
                <a16:creationId xmlns:a16="http://schemas.microsoft.com/office/drawing/2014/main" id="{06F1178B-ACE0-5C20-0C6F-C7AC779F1049}"/>
              </a:ext>
            </a:extLst>
          </p:cNvPr>
          <p:cNvSpPr/>
          <p:nvPr/>
        </p:nvSpPr>
        <p:spPr>
          <a:xfrm>
            <a:off x="1412393" y="132602"/>
            <a:ext cx="5170615" cy="215213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6" name="Rectangle 15">
            <a:extLst>
              <a:ext uri="{FF2B5EF4-FFF2-40B4-BE49-F238E27FC236}">
                <a16:creationId xmlns:a16="http://schemas.microsoft.com/office/drawing/2014/main" id="{81AF1B0A-D241-1D2F-CA3E-4316E3D80B24}"/>
              </a:ext>
            </a:extLst>
          </p:cNvPr>
          <p:cNvSpPr/>
          <p:nvPr/>
        </p:nvSpPr>
        <p:spPr>
          <a:xfrm>
            <a:off x="1412393" y="2650049"/>
            <a:ext cx="5170615" cy="20222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8" name="Picture 17">
            <a:extLst>
              <a:ext uri="{FF2B5EF4-FFF2-40B4-BE49-F238E27FC236}">
                <a16:creationId xmlns:a16="http://schemas.microsoft.com/office/drawing/2014/main" id="{521027D2-1BC6-7BE8-A41D-C74053E2EE38}"/>
              </a:ext>
            </a:extLst>
          </p:cNvPr>
          <p:cNvPicPr>
            <a:picLocks noChangeAspect="1"/>
          </p:cNvPicPr>
          <p:nvPr/>
        </p:nvPicPr>
        <p:blipFill>
          <a:blip r:embed="rId5"/>
          <a:stretch>
            <a:fillRect/>
          </a:stretch>
        </p:blipFill>
        <p:spPr>
          <a:xfrm>
            <a:off x="7166888" y="768584"/>
            <a:ext cx="1185872" cy="1200159"/>
          </a:xfrm>
          <a:prstGeom prst="rect">
            <a:avLst/>
          </a:prstGeom>
        </p:spPr>
      </p:pic>
      <p:pic>
        <p:nvPicPr>
          <p:cNvPr id="20" name="Picture 19">
            <a:extLst>
              <a:ext uri="{FF2B5EF4-FFF2-40B4-BE49-F238E27FC236}">
                <a16:creationId xmlns:a16="http://schemas.microsoft.com/office/drawing/2014/main" id="{9F15D763-9A98-34E4-FDFD-BDF34A72BA52}"/>
              </a:ext>
            </a:extLst>
          </p:cNvPr>
          <p:cNvPicPr>
            <a:picLocks noChangeAspect="1"/>
          </p:cNvPicPr>
          <p:nvPr/>
        </p:nvPicPr>
        <p:blipFill>
          <a:blip r:embed="rId6"/>
          <a:stretch>
            <a:fillRect/>
          </a:stretch>
        </p:blipFill>
        <p:spPr>
          <a:xfrm>
            <a:off x="7131169" y="3096984"/>
            <a:ext cx="1257309" cy="1228734"/>
          </a:xfrm>
          <a:prstGeom prst="rect">
            <a:avLst/>
          </a:prstGeom>
        </p:spPr>
      </p:pic>
      <p:sp>
        <p:nvSpPr>
          <p:cNvPr id="2" name="Content Placeholder 2">
            <a:extLst>
              <a:ext uri="{FF2B5EF4-FFF2-40B4-BE49-F238E27FC236}">
                <a16:creationId xmlns:a16="http://schemas.microsoft.com/office/drawing/2014/main" id="{3FC7686A-F7F3-D1A2-59E7-4969AF4604FB}"/>
              </a:ext>
            </a:extLst>
          </p:cNvPr>
          <p:cNvSpPr>
            <a:spLocks noGrp="1"/>
          </p:cNvSpPr>
          <p:nvPr>
            <p:ph idx="1"/>
          </p:nvPr>
        </p:nvSpPr>
        <p:spPr>
          <a:xfrm>
            <a:off x="4485600" y="1871434"/>
            <a:ext cx="2097408" cy="413299"/>
          </a:xfrm>
        </p:spPr>
        <p:txBody>
          <a:bodyPr>
            <a:normAutofit/>
          </a:bodyPr>
          <a:lstStyle/>
          <a:p>
            <a:pPr marL="0" indent="0">
              <a:buNone/>
            </a:pPr>
            <a:r>
              <a:rPr lang="en-GB" b="1" dirty="0"/>
              <a:t>&gt;8,000  sessions</a:t>
            </a:r>
          </a:p>
        </p:txBody>
      </p:sp>
      <p:sp>
        <p:nvSpPr>
          <p:cNvPr id="3" name="Content Placeholder 2">
            <a:extLst>
              <a:ext uri="{FF2B5EF4-FFF2-40B4-BE49-F238E27FC236}">
                <a16:creationId xmlns:a16="http://schemas.microsoft.com/office/drawing/2014/main" id="{AE2E4393-C8F1-86B0-57BB-D17ED0A45E94}"/>
              </a:ext>
            </a:extLst>
          </p:cNvPr>
          <p:cNvSpPr txBox="1">
            <a:spLocks/>
          </p:cNvSpPr>
          <p:nvPr/>
        </p:nvSpPr>
        <p:spPr>
          <a:xfrm>
            <a:off x="4406885" y="4294790"/>
            <a:ext cx="2125533" cy="4583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100" b="1" dirty="0"/>
              <a:t>&gt;3,500  sessions</a:t>
            </a:r>
          </a:p>
        </p:txBody>
      </p:sp>
    </p:spTree>
    <p:extLst>
      <p:ext uri="{BB962C8B-B14F-4D97-AF65-F5344CB8AC3E}">
        <p14:creationId xmlns:p14="http://schemas.microsoft.com/office/powerpoint/2010/main" val="349408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 grpId="0" build="p"/>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5AA241-A26B-4DE3-8C9C-26ED7CCDA7BC}"/>
              </a:ext>
            </a:extLst>
          </p:cNvPr>
          <p:cNvPicPr>
            <a:picLocks noChangeAspect="1"/>
          </p:cNvPicPr>
          <p:nvPr/>
        </p:nvPicPr>
        <p:blipFill>
          <a:blip r:embed="rId2"/>
          <a:stretch>
            <a:fillRect/>
          </a:stretch>
        </p:blipFill>
        <p:spPr>
          <a:xfrm>
            <a:off x="457512" y="1088013"/>
            <a:ext cx="4049174" cy="2696813"/>
          </a:xfrm>
          <a:prstGeom prst="rect">
            <a:avLst/>
          </a:prstGeom>
        </p:spPr>
      </p:pic>
      <p:pic>
        <p:nvPicPr>
          <p:cNvPr id="5" name="Picture 4">
            <a:extLst>
              <a:ext uri="{FF2B5EF4-FFF2-40B4-BE49-F238E27FC236}">
                <a16:creationId xmlns:a16="http://schemas.microsoft.com/office/drawing/2014/main" id="{EAF0A506-C13B-C13B-8C7D-CF8A0E44C826}"/>
              </a:ext>
            </a:extLst>
          </p:cNvPr>
          <p:cNvPicPr>
            <a:picLocks noChangeAspect="1"/>
          </p:cNvPicPr>
          <p:nvPr/>
        </p:nvPicPr>
        <p:blipFill>
          <a:blip r:embed="rId3"/>
          <a:stretch>
            <a:fillRect/>
          </a:stretch>
        </p:blipFill>
        <p:spPr>
          <a:xfrm>
            <a:off x="5394551" y="1088013"/>
            <a:ext cx="3057525" cy="1495425"/>
          </a:xfrm>
          <a:prstGeom prst="rect">
            <a:avLst/>
          </a:prstGeom>
        </p:spPr>
      </p:pic>
      <p:sp>
        <p:nvSpPr>
          <p:cNvPr id="6" name="Rectangle 5">
            <a:extLst>
              <a:ext uri="{FF2B5EF4-FFF2-40B4-BE49-F238E27FC236}">
                <a16:creationId xmlns:a16="http://schemas.microsoft.com/office/drawing/2014/main" id="{3DC5BD42-7958-B4A2-A37E-E5C35DD6D3EF}"/>
              </a:ext>
            </a:extLst>
          </p:cNvPr>
          <p:cNvSpPr/>
          <p:nvPr/>
        </p:nvSpPr>
        <p:spPr>
          <a:xfrm>
            <a:off x="2946749" y="2923052"/>
            <a:ext cx="7953128" cy="861774"/>
          </a:xfrm>
          <a:prstGeom prst="rect">
            <a:avLst/>
          </a:prstGeom>
          <a:noFill/>
        </p:spPr>
        <p:txBody>
          <a:bodyPr wrap="square" lIns="91440" tIns="45720" rIns="91440" bIns="45720">
            <a:spAutoFit/>
          </a:bodyPr>
          <a:lstStyle/>
          <a:p>
            <a:pPr algn="ctr"/>
            <a:r>
              <a:rPr lang="en-US" sz="5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Sorry Mike</a:t>
            </a:r>
          </a:p>
        </p:txBody>
      </p:sp>
    </p:spTree>
    <p:extLst>
      <p:ext uri="{BB962C8B-B14F-4D97-AF65-F5344CB8AC3E}">
        <p14:creationId xmlns:p14="http://schemas.microsoft.com/office/powerpoint/2010/main" val="3623093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BEBBF-DB94-115D-F17D-886EDF79643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38B1487-C186-F198-9A03-A36858A5EF42}"/>
              </a:ext>
            </a:extLst>
          </p:cNvPr>
          <p:cNvSpPr txBox="1"/>
          <p:nvPr/>
        </p:nvSpPr>
        <p:spPr>
          <a:xfrm>
            <a:off x="186649" y="4950557"/>
            <a:ext cx="4685187" cy="230832"/>
          </a:xfrm>
          <a:prstGeom prst="rect">
            <a:avLst/>
          </a:prstGeom>
          <a:noFill/>
        </p:spPr>
        <p:txBody>
          <a:bodyPr wrap="square">
            <a:spAutoFit/>
          </a:bodyPr>
          <a:lstStyle/>
          <a:p>
            <a:pPr>
              <a:defRPr/>
            </a:pPr>
            <a:r>
              <a:rPr lang="en-GB" sz="900" dirty="0">
                <a:solidFill>
                  <a:prstClr val="black"/>
                </a:solidFill>
                <a:latin typeface="Aptos" panose="02110004020202020204"/>
              </a:rPr>
              <a:t>Diabetes Research and Clinical Practice, Volume 220, 111981</a:t>
            </a:r>
          </a:p>
        </p:txBody>
      </p:sp>
      <p:pic>
        <p:nvPicPr>
          <p:cNvPr id="8" name="Picture 7">
            <a:extLst>
              <a:ext uri="{FF2B5EF4-FFF2-40B4-BE49-F238E27FC236}">
                <a16:creationId xmlns:a16="http://schemas.microsoft.com/office/drawing/2014/main" id="{E9D4D998-41DA-5FD0-23EC-AC4851949462}"/>
              </a:ext>
            </a:extLst>
          </p:cNvPr>
          <p:cNvPicPr>
            <a:picLocks noChangeAspect="1"/>
          </p:cNvPicPr>
          <p:nvPr/>
        </p:nvPicPr>
        <p:blipFill>
          <a:blip r:embed="rId3"/>
          <a:stretch>
            <a:fillRect/>
          </a:stretch>
        </p:blipFill>
        <p:spPr>
          <a:xfrm>
            <a:off x="395249" y="77527"/>
            <a:ext cx="5027291" cy="1145691"/>
          </a:xfrm>
          <a:prstGeom prst="rect">
            <a:avLst/>
          </a:prstGeom>
        </p:spPr>
      </p:pic>
      <p:sp>
        <p:nvSpPr>
          <p:cNvPr id="9" name="Rectangle 8">
            <a:extLst>
              <a:ext uri="{FF2B5EF4-FFF2-40B4-BE49-F238E27FC236}">
                <a16:creationId xmlns:a16="http://schemas.microsoft.com/office/drawing/2014/main" id="{FCA7CA6E-CAEA-2A8A-8691-7A99EA8EE108}"/>
              </a:ext>
            </a:extLst>
          </p:cNvPr>
          <p:cNvSpPr/>
          <p:nvPr/>
        </p:nvSpPr>
        <p:spPr>
          <a:xfrm>
            <a:off x="365244" y="130109"/>
            <a:ext cx="5112715" cy="11412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graphicFrame>
        <p:nvGraphicFramePr>
          <p:cNvPr id="18" name="TextBox 13">
            <a:extLst>
              <a:ext uri="{FF2B5EF4-FFF2-40B4-BE49-F238E27FC236}">
                <a16:creationId xmlns:a16="http://schemas.microsoft.com/office/drawing/2014/main" id="{6F0D8BE0-B7D4-6C38-4984-861E2D3265E8}"/>
              </a:ext>
            </a:extLst>
          </p:cNvPr>
          <p:cNvGraphicFramePr/>
          <p:nvPr>
            <p:extLst>
              <p:ext uri="{D42A27DB-BD31-4B8C-83A1-F6EECF244321}">
                <p14:modId xmlns:p14="http://schemas.microsoft.com/office/powerpoint/2010/main" val="1735777834"/>
              </p:ext>
            </p:extLst>
          </p:nvPr>
        </p:nvGraphicFramePr>
        <p:xfrm>
          <a:off x="315753" y="2171586"/>
          <a:ext cx="8512493" cy="14194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TextBox 13">
            <a:extLst>
              <a:ext uri="{FF2B5EF4-FFF2-40B4-BE49-F238E27FC236}">
                <a16:creationId xmlns:a16="http://schemas.microsoft.com/office/drawing/2014/main" id="{7AACA305-1BCF-FEB8-4381-D5781EA92669}"/>
              </a:ext>
            </a:extLst>
          </p:cNvPr>
          <p:cNvGraphicFramePr/>
          <p:nvPr>
            <p:extLst>
              <p:ext uri="{D42A27DB-BD31-4B8C-83A1-F6EECF244321}">
                <p14:modId xmlns:p14="http://schemas.microsoft.com/office/powerpoint/2010/main" val="2981790493"/>
              </p:ext>
            </p:extLst>
          </p:nvPr>
        </p:nvGraphicFramePr>
        <p:xfrm>
          <a:off x="358953" y="1445883"/>
          <a:ext cx="8512493" cy="67760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7" name="TextBox 13">
            <a:extLst>
              <a:ext uri="{FF2B5EF4-FFF2-40B4-BE49-F238E27FC236}">
                <a16:creationId xmlns:a16="http://schemas.microsoft.com/office/drawing/2014/main" id="{D9FDD55D-A74A-404D-CE9C-A1E69C9B62A4}"/>
              </a:ext>
            </a:extLst>
          </p:cNvPr>
          <p:cNvGraphicFramePr/>
          <p:nvPr>
            <p:extLst>
              <p:ext uri="{D42A27DB-BD31-4B8C-83A1-F6EECF244321}">
                <p14:modId xmlns:p14="http://schemas.microsoft.com/office/powerpoint/2010/main" val="2175083043"/>
              </p:ext>
            </p:extLst>
          </p:nvPr>
        </p:nvGraphicFramePr>
        <p:xfrm>
          <a:off x="265352" y="3613217"/>
          <a:ext cx="8512493" cy="119148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 name="Rectangle 1">
            <a:extLst>
              <a:ext uri="{FF2B5EF4-FFF2-40B4-BE49-F238E27FC236}">
                <a16:creationId xmlns:a16="http://schemas.microsoft.com/office/drawing/2014/main" id="{0176EA68-61F2-B6A5-5D16-22D2755A19A5}"/>
              </a:ext>
            </a:extLst>
          </p:cNvPr>
          <p:cNvSpPr/>
          <p:nvPr/>
        </p:nvSpPr>
        <p:spPr>
          <a:xfrm>
            <a:off x="5085235" y="2402736"/>
            <a:ext cx="4058765" cy="1169551"/>
          </a:xfrm>
          <a:prstGeom prst="rect">
            <a:avLst/>
          </a:prstGeom>
          <a:noFill/>
        </p:spPr>
        <p:txBody>
          <a:bodyPr wrap="square" lIns="91440" tIns="45720" rIns="91440" bIns="45720">
            <a:spAutoFit/>
          </a:bodyPr>
          <a:lstStyle/>
          <a:p>
            <a:pPr algn="ctr"/>
            <a:r>
              <a:rPr lang="en-US" sz="7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 = 2,000</a:t>
            </a:r>
          </a:p>
        </p:txBody>
      </p:sp>
    </p:spTree>
    <p:extLst>
      <p:ext uri="{BB962C8B-B14F-4D97-AF65-F5344CB8AC3E}">
        <p14:creationId xmlns:p14="http://schemas.microsoft.com/office/powerpoint/2010/main" val="282489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18" grpId="0">
        <p:bldAsOne/>
      </p:bldGraphic>
      <p:bldGraphic spid="6" grpId="0">
        <p:bldAsOne/>
      </p:bldGraphic>
      <p:bldGraphic spid="7"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9D66B-37EA-F747-AF0D-01AA0DC6A39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DB15B17-D338-C883-1E4F-4F51EDB8AF8E}"/>
              </a:ext>
            </a:extLst>
          </p:cNvPr>
          <p:cNvSpPr txBox="1"/>
          <p:nvPr/>
        </p:nvSpPr>
        <p:spPr>
          <a:xfrm>
            <a:off x="86400" y="4950557"/>
            <a:ext cx="3988575" cy="230832"/>
          </a:xfrm>
          <a:prstGeom prst="rect">
            <a:avLst/>
          </a:prstGeom>
          <a:noFill/>
        </p:spPr>
        <p:txBody>
          <a:bodyPr wrap="square">
            <a:spAutoFit/>
          </a:bodyPr>
          <a:lstStyle/>
          <a:p>
            <a:pPr>
              <a:defRPr/>
            </a:pPr>
            <a:r>
              <a:rPr lang="en-GB" sz="900" dirty="0">
                <a:solidFill>
                  <a:prstClr val="black"/>
                </a:solidFill>
                <a:latin typeface="Aptos" panose="02110004020202020204"/>
              </a:rPr>
              <a:t>Diabetes Research and Clinical Practice, Volume 220, 111981</a:t>
            </a:r>
          </a:p>
        </p:txBody>
      </p:sp>
      <p:pic>
        <p:nvPicPr>
          <p:cNvPr id="11" name="Picture 10">
            <a:extLst>
              <a:ext uri="{FF2B5EF4-FFF2-40B4-BE49-F238E27FC236}">
                <a16:creationId xmlns:a16="http://schemas.microsoft.com/office/drawing/2014/main" id="{3407615F-95C4-7B00-A617-E33EE9410ADC}"/>
              </a:ext>
            </a:extLst>
          </p:cNvPr>
          <p:cNvPicPr>
            <a:picLocks noChangeAspect="1"/>
          </p:cNvPicPr>
          <p:nvPr/>
        </p:nvPicPr>
        <p:blipFill>
          <a:blip r:embed="rId3"/>
          <a:stretch>
            <a:fillRect/>
          </a:stretch>
        </p:blipFill>
        <p:spPr>
          <a:xfrm>
            <a:off x="7351262" y="934739"/>
            <a:ext cx="1200159" cy="1214447"/>
          </a:xfrm>
          <a:prstGeom prst="rect">
            <a:avLst/>
          </a:prstGeom>
        </p:spPr>
      </p:pic>
      <p:pic>
        <p:nvPicPr>
          <p:cNvPr id="3" name="Picture 2">
            <a:extLst>
              <a:ext uri="{FF2B5EF4-FFF2-40B4-BE49-F238E27FC236}">
                <a16:creationId xmlns:a16="http://schemas.microsoft.com/office/drawing/2014/main" id="{3582CA57-40B0-77D0-A146-BB388149E228}"/>
              </a:ext>
            </a:extLst>
          </p:cNvPr>
          <p:cNvPicPr>
            <a:picLocks noChangeAspect="1"/>
          </p:cNvPicPr>
          <p:nvPr/>
        </p:nvPicPr>
        <p:blipFill>
          <a:blip r:embed="rId4"/>
          <a:stretch>
            <a:fillRect/>
          </a:stretch>
        </p:blipFill>
        <p:spPr>
          <a:xfrm>
            <a:off x="2036125" y="705168"/>
            <a:ext cx="4655930" cy="3898366"/>
          </a:xfrm>
          <a:prstGeom prst="rect">
            <a:avLst/>
          </a:prstGeom>
        </p:spPr>
      </p:pic>
      <p:sp>
        <p:nvSpPr>
          <p:cNvPr id="6" name="AutoShape 2" descr="Zoey_Li">
            <a:extLst>
              <a:ext uri="{FF2B5EF4-FFF2-40B4-BE49-F238E27FC236}">
                <a16:creationId xmlns:a16="http://schemas.microsoft.com/office/drawing/2014/main" id="{54C0E07E-B347-91E8-92D2-32E3F5CBAF8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8CBB2C00-ABB0-30EB-B715-CAA017C56253}"/>
              </a:ext>
            </a:extLst>
          </p:cNvPr>
          <p:cNvPicPr>
            <a:picLocks noChangeAspect="1"/>
          </p:cNvPicPr>
          <p:nvPr/>
        </p:nvPicPr>
        <p:blipFill>
          <a:blip r:embed="rId5"/>
          <a:stretch>
            <a:fillRect/>
          </a:stretch>
        </p:blipFill>
        <p:spPr>
          <a:xfrm>
            <a:off x="7336974" y="2994314"/>
            <a:ext cx="1214447" cy="1214447"/>
          </a:xfrm>
          <a:prstGeom prst="rect">
            <a:avLst/>
          </a:prstGeom>
        </p:spPr>
      </p:pic>
    </p:spTree>
    <p:extLst>
      <p:ext uri="{BB962C8B-B14F-4D97-AF65-F5344CB8AC3E}">
        <p14:creationId xmlns:p14="http://schemas.microsoft.com/office/powerpoint/2010/main" val="2029131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81E3570-E39D-60B1-DDE1-67BD499B1EC0}"/>
              </a:ext>
            </a:extLst>
          </p:cNvPr>
          <p:cNvGraphicFramePr>
            <a:graphicFrameLocks noGrp="1"/>
          </p:cNvGraphicFramePr>
          <p:nvPr>
            <p:ph idx="1"/>
            <p:extLst>
              <p:ext uri="{D42A27DB-BD31-4B8C-83A1-F6EECF244321}">
                <p14:modId xmlns:p14="http://schemas.microsoft.com/office/powerpoint/2010/main" val="765434971"/>
              </p:ext>
            </p:extLst>
          </p:nvPr>
        </p:nvGraphicFramePr>
        <p:xfrm>
          <a:off x="158750" y="189266"/>
          <a:ext cx="3865345" cy="733501"/>
        </p:xfrm>
        <a:graphic>
          <a:graphicData uri="http://schemas.openxmlformats.org/drawingml/2006/table">
            <a:tbl>
              <a:tblPr>
                <a:tableStyleId>{5C22544A-7EE6-4342-B048-85BDC9FD1C3A}</a:tableStyleId>
              </a:tblPr>
              <a:tblGrid>
                <a:gridCol w="491525">
                  <a:extLst>
                    <a:ext uri="{9D8B030D-6E8A-4147-A177-3AD203B41FA5}">
                      <a16:colId xmlns:a16="http://schemas.microsoft.com/office/drawing/2014/main" val="2494162665"/>
                    </a:ext>
                  </a:extLst>
                </a:gridCol>
                <a:gridCol w="3373820">
                  <a:extLst>
                    <a:ext uri="{9D8B030D-6E8A-4147-A177-3AD203B41FA5}">
                      <a16:colId xmlns:a16="http://schemas.microsoft.com/office/drawing/2014/main" val="2160678764"/>
                    </a:ext>
                  </a:extLst>
                </a:gridCol>
              </a:tblGrid>
              <a:tr h="362661">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No, Nothing to disclose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6631064"/>
                  </a:ext>
                </a:extLst>
              </a:tr>
              <a:tr h="370840">
                <a:tc>
                  <a:txBody>
                    <a:bodyPr/>
                    <a:lstStyle/>
                    <a:p>
                      <a:r>
                        <a:rPr lang="en-US" dirty="0">
                          <a:solidFill>
                            <a:schemeClr val="tx1"/>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Yes, please specify disclosures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136778"/>
                  </a:ext>
                </a:extLst>
              </a:tr>
            </a:tbl>
          </a:graphicData>
        </a:graphic>
      </p:graphicFrame>
      <p:graphicFrame>
        <p:nvGraphicFramePr>
          <p:cNvPr id="5" name="Content Placeholder 3">
            <a:extLst>
              <a:ext uri="{FF2B5EF4-FFF2-40B4-BE49-F238E27FC236}">
                <a16:creationId xmlns:a16="http://schemas.microsoft.com/office/drawing/2014/main" id="{38A7BF28-5DE8-0F91-D7BE-BBBC32649784}"/>
              </a:ext>
            </a:extLst>
          </p:cNvPr>
          <p:cNvGraphicFramePr>
            <a:graphicFrameLocks/>
          </p:cNvGraphicFramePr>
          <p:nvPr>
            <p:extLst>
              <p:ext uri="{D42A27DB-BD31-4B8C-83A1-F6EECF244321}">
                <p14:modId xmlns:p14="http://schemas.microsoft.com/office/powerpoint/2010/main" val="2183629143"/>
              </p:ext>
            </p:extLst>
          </p:nvPr>
        </p:nvGraphicFramePr>
        <p:xfrm>
          <a:off x="49946" y="1163563"/>
          <a:ext cx="9044108" cy="3176821"/>
        </p:xfrm>
        <a:graphic>
          <a:graphicData uri="http://schemas.openxmlformats.org/drawingml/2006/table">
            <a:tbl>
              <a:tblPr firstRow="1" bandRow="1">
                <a:tableStyleId>{D7AC3CCA-C797-4891-BE02-D94E43425B78}</a:tableStyleId>
              </a:tblPr>
              <a:tblGrid>
                <a:gridCol w="1520100">
                  <a:extLst>
                    <a:ext uri="{9D8B030D-6E8A-4147-A177-3AD203B41FA5}">
                      <a16:colId xmlns:a16="http://schemas.microsoft.com/office/drawing/2014/main" val="1498014076"/>
                    </a:ext>
                  </a:extLst>
                </a:gridCol>
                <a:gridCol w="969527">
                  <a:extLst>
                    <a:ext uri="{9D8B030D-6E8A-4147-A177-3AD203B41FA5}">
                      <a16:colId xmlns:a16="http://schemas.microsoft.com/office/drawing/2014/main" val="1580979595"/>
                    </a:ext>
                  </a:extLst>
                </a:gridCol>
                <a:gridCol w="983556">
                  <a:extLst>
                    <a:ext uri="{9D8B030D-6E8A-4147-A177-3AD203B41FA5}">
                      <a16:colId xmlns:a16="http://schemas.microsoft.com/office/drawing/2014/main" val="169734287"/>
                    </a:ext>
                  </a:extLst>
                </a:gridCol>
                <a:gridCol w="914400">
                  <a:extLst>
                    <a:ext uri="{9D8B030D-6E8A-4147-A177-3AD203B41FA5}">
                      <a16:colId xmlns:a16="http://schemas.microsoft.com/office/drawing/2014/main" val="3047377509"/>
                    </a:ext>
                  </a:extLst>
                </a:gridCol>
                <a:gridCol w="937452">
                  <a:extLst>
                    <a:ext uri="{9D8B030D-6E8A-4147-A177-3AD203B41FA5}">
                      <a16:colId xmlns:a16="http://schemas.microsoft.com/office/drawing/2014/main" val="3861692266"/>
                    </a:ext>
                  </a:extLst>
                </a:gridCol>
                <a:gridCol w="829876">
                  <a:extLst>
                    <a:ext uri="{9D8B030D-6E8A-4147-A177-3AD203B41FA5}">
                      <a16:colId xmlns:a16="http://schemas.microsoft.com/office/drawing/2014/main" val="3157765081"/>
                    </a:ext>
                  </a:extLst>
                </a:gridCol>
                <a:gridCol w="1091133">
                  <a:extLst>
                    <a:ext uri="{9D8B030D-6E8A-4147-A177-3AD203B41FA5}">
                      <a16:colId xmlns:a16="http://schemas.microsoft.com/office/drawing/2014/main" val="3520301427"/>
                    </a:ext>
                  </a:extLst>
                </a:gridCol>
                <a:gridCol w="914400">
                  <a:extLst>
                    <a:ext uri="{9D8B030D-6E8A-4147-A177-3AD203B41FA5}">
                      <a16:colId xmlns:a16="http://schemas.microsoft.com/office/drawing/2014/main" val="1344001177"/>
                    </a:ext>
                  </a:extLst>
                </a:gridCol>
                <a:gridCol w="883664">
                  <a:extLst>
                    <a:ext uri="{9D8B030D-6E8A-4147-A177-3AD203B41FA5}">
                      <a16:colId xmlns:a16="http://schemas.microsoft.com/office/drawing/2014/main" val="1717252553"/>
                    </a:ext>
                  </a:extLst>
                </a:gridCol>
              </a:tblGrid>
              <a:tr h="938294">
                <a:tc>
                  <a:txBody>
                    <a:bodyPr/>
                    <a:lstStyle/>
                    <a:p>
                      <a:r>
                        <a:rPr lang="en-US" sz="1400" dirty="0"/>
                        <a:t>Company / Name</a:t>
                      </a:r>
                    </a:p>
                  </a:txBody>
                  <a:tcPr/>
                </a:tc>
                <a:tc>
                  <a:txBody>
                    <a:bodyPr/>
                    <a:lstStyle/>
                    <a:p>
                      <a:r>
                        <a:rPr lang="en-US" sz="1400" dirty="0"/>
                        <a:t>Honoraria / Expense</a:t>
                      </a:r>
                    </a:p>
                  </a:txBody>
                  <a:tcPr/>
                </a:tc>
                <a:tc>
                  <a:txBody>
                    <a:bodyPr/>
                    <a:lstStyle/>
                    <a:p>
                      <a:r>
                        <a:rPr lang="en-US" sz="1400" dirty="0"/>
                        <a:t>Consulting / Advisory Board</a:t>
                      </a:r>
                    </a:p>
                  </a:txBody>
                  <a:tcPr/>
                </a:tc>
                <a:tc>
                  <a:txBody>
                    <a:bodyPr/>
                    <a:lstStyle/>
                    <a:p>
                      <a:r>
                        <a:rPr lang="en-US" sz="1400" dirty="0"/>
                        <a:t>Funded Research</a:t>
                      </a:r>
                    </a:p>
                  </a:txBody>
                  <a:tcPr/>
                </a:tc>
                <a:tc>
                  <a:txBody>
                    <a:bodyPr/>
                    <a:lstStyle/>
                    <a:p>
                      <a:r>
                        <a:rPr lang="en-US" sz="1400" dirty="0"/>
                        <a:t>Royalties / Patent</a:t>
                      </a:r>
                    </a:p>
                  </a:txBody>
                  <a:tcPr/>
                </a:tc>
                <a:tc>
                  <a:txBody>
                    <a:bodyPr/>
                    <a:lstStyle/>
                    <a:p>
                      <a:r>
                        <a:rPr lang="en-US" sz="1400" dirty="0"/>
                        <a:t>Stock Options</a:t>
                      </a:r>
                    </a:p>
                  </a:txBody>
                  <a:tcPr/>
                </a:tc>
                <a:tc>
                  <a:txBody>
                    <a:bodyPr/>
                    <a:lstStyle/>
                    <a:p>
                      <a:r>
                        <a:rPr lang="en-US" sz="1400" dirty="0"/>
                        <a:t>Ownership / Equity Position</a:t>
                      </a:r>
                    </a:p>
                  </a:txBody>
                  <a:tcPr/>
                </a:tc>
                <a:tc>
                  <a:txBody>
                    <a:bodyPr/>
                    <a:lstStyle/>
                    <a:p>
                      <a:r>
                        <a:rPr lang="en-US" sz="1400" dirty="0"/>
                        <a:t>Employee</a:t>
                      </a:r>
                    </a:p>
                  </a:txBody>
                  <a:tcPr/>
                </a:tc>
                <a:tc>
                  <a:txBody>
                    <a:bodyPr/>
                    <a:lstStyle/>
                    <a:p>
                      <a:r>
                        <a:rPr lang="en-US" sz="1400" dirty="0"/>
                        <a:t>Other (Please specify)</a:t>
                      </a:r>
                    </a:p>
                  </a:txBody>
                  <a:tcPr/>
                </a:tc>
                <a:extLst>
                  <a:ext uri="{0D108BD9-81ED-4DB2-BD59-A6C34878D82A}">
                    <a16:rowId xmlns:a16="http://schemas.microsoft.com/office/drawing/2014/main" val="442400589"/>
                  </a:ext>
                </a:extLst>
              </a:tr>
              <a:tr h="5926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ROCHE</a:t>
                      </a:r>
                    </a:p>
                  </a:txBody>
                  <a:tcPr/>
                </a:tc>
                <a:tc>
                  <a:txBody>
                    <a:bodyPr/>
                    <a:lstStyle/>
                    <a:p>
                      <a:r>
                        <a:rPr lang="en-US" sz="1200" dirty="0"/>
                        <a:t>Y</a:t>
                      </a:r>
                    </a:p>
                  </a:txBody>
                  <a:tcPr/>
                </a:tc>
                <a:tc>
                  <a:txBody>
                    <a:bodyPr/>
                    <a:lstStyle/>
                    <a:p>
                      <a:r>
                        <a:rPr lang="en-US" sz="1200" dirty="0"/>
                        <a:t>Y</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48608409"/>
                  </a:ext>
                </a:extLst>
              </a:tr>
              <a:tr h="222227">
                <a:tc>
                  <a:txBody>
                    <a:bodyPr/>
                    <a:lstStyle/>
                    <a:p>
                      <a:r>
                        <a:rPr lang="en-US" sz="1200" dirty="0"/>
                        <a:t>Dexcom</a:t>
                      </a:r>
                    </a:p>
                  </a:txBody>
                  <a:tcPr/>
                </a:tc>
                <a:tc>
                  <a:txBody>
                    <a:bodyPr/>
                    <a:lstStyle/>
                    <a:p>
                      <a:r>
                        <a:rPr lang="en-US" sz="1200" dirty="0"/>
                        <a:t>Y</a:t>
                      </a:r>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712637093"/>
                  </a:ext>
                </a:extLst>
              </a:tr>
              <a:tr h="222227">
                <a:tc>
                  <a:txBody>
                    <a:bodyPr/>
                    <a:lstStyle/>
                    <a:p>
                      <a:r>
                        <a:rPr lang="en-US" sz="1200" dirty="0"/>
                        <a:t>Insulet</a:t>
                      </a:r>
                    </a:p>
                  </a:txBody>
                  <a:tcPr/>
                </a:tc>
                <a:tc>
                  <a:txBody>
                    <a:bodyPr/>
                    <a:lstStyle/>
                    <a:p>
                      <a:r>
                        <a:rPr lang="en-US" sz="1200" dirty="0"/>
                        <a:t>Y</a:t>
                      </a:r>
                    </a:p>
                  </a:txBody>
                  <a:tcPr/>
                </a:tc>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val="727712012"/>
                  </a:ext>
                </a:extLst>
              </a:tr>
              <a:tr h="222227">
                <a:tc>
                  <a:txBody>
                    <a:bodyPr/>
                    <a:lstStyle/>
                    <a:p>
                      <a:r>
                        <a:rPr lang="en-US" sz="1200" dirty="0"/>
                        <a:t>Abbott</a:t>
                      </a:r>
                    </a:p>
                  </a:txBody>
                  <a:tcPr/>
                </a:tc>
                <a:tc>
                  <a:txBody>
                    <a:bodyPr/>
                    <a:lstStyle/>
                    <a:p>
                      <a:r>
                        <a:rPr lang="en-US" sz="1200" dirty="0"/>
                        <a:t>Y</a:t>
                      </a:r>
                    </a:p>
                  </a:txBody>
                  <a:tcPr/>
                </a:tc>
                <a:tc>
                  <a:txBody>
                    <a:bodyPr/>
                    <a:lstStyle/>
                    <a:p>
                      <a:r>
                        <a:rPr lang="en-US" sz="1200" dirty="0"/>
                        <a:t>Y</a:t>
                      </a:r>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577867952"/>
                  </a:ext>
                </a:extLst>
              </a:tr>
              <a:tr h="222227">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2437141636"/>
                  </a:ext>
                </a:extLst>
              </a:tr>
              <a:tr h="222227">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val="966446465"/>
                  </a:ext>
                </a:extLst>
              </a:tr>
              <a:tr h="222227">
                <a:tc>
                  <a:txBody>
                    <a:bodyPr/>
                    <a:lstStyle/>
                    <a:p>
                      <a:endParaRPr lang="en-US" sz="1200" dirty="0"/>
                    </a:p>
                  </a:txBody>
                  <a:tcPr/>
                </a:tc>
                <a:tc>
                  <a:txBody>
                    <a:bodyPr/>
                    <a:lstStyle/>
                    <a:p>
                      <a:endParaRPr lang="en-US" sz="1200"/>
                    </a:p>
                  </a:txBody>
                  <a:tcPr/>
                </a:tc>
                <a:tc>
                  <a:txBody>
                    <a:bodyPr/>
                    <a:lstStyle/>
                    <a:p>
                      <a:endParaRPr lang="en-US" sz="120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3716461633"/>
                  </a:ext>
                </a:extLst>
              </a:tr>
            </a:tbl>
          </a:graphicData>
        </a:graphic>
      </p:graphicFrame>
    </p:spTree>
    <p:extLst>
      <p:ext uri="{BB962C8B-B14F-4D97-AF65-F5344CB8AC3E}">
        <p14:creationId xmlns:p14="http://schemas.microsoft.com/office/powerpoint/2010/main" val="26129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E99FE-4BAB-E567-1802-34E0C394AD5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DB31E0F-F9A8-3CE1-10AC-4EC80BC6A59D}"/>
              </a:ext>
            </a:extLst>
          </p:cNvPr>
          <p:cNvSpPr txBox="1"/>
          <p:nvPr/>
        </p:nvSpPr>
        <p:spPr>
          <a:xfrm>
            <a:off x="0" y="4950557"/>
            <a:ext cx="4136448" cy="230832"/>
          </a:xfrm>
          <a:prstGeom prst="rect">
            <a:avLst/>
          </a:prstGeom>
          <a:noFill/>
        </p:spPr>
        <p:txBody>
          <a:bodyPr wrap="square">
            <a:spAutoFit/>
          </a:bodyPr>
          <a:lstStyle/>
          <a:p>
            <a:pPr>
              <a:defRPr/>
            </a:pPr>
            <a:r>
              <a:rPr lang="en-GB" sz="900" dirty="0">
                <a:solidFill>
                  <a:prstClr val="black"/>
                </a:solidFill>
                <a:latin typeface="Aptos" panose="02110004020202020204"/>
              </a:rPr>
              <a:t>Diabetes Research and Clinical Practice, Volume 220, 111981</a:t>
            </a:r>
          </a:p>
        </p:txBody>
      </p:sp>
      <p:pic>
        <p:nvPicPr>
          <p:cNvPr id="11" name="Picture 10">
            <a:extLst>
              <a:ext uri="{FF2B5EF4-FFF2-40B4-BE49-F238E27FC236}">
                <a16:creationId xmlns:a16="http://schemas.microsoft.com/office/drawing/2014/main" id="{A75EBE9A-642D-35A2-1408-2E594DA12CC9}"/>
              </a:ext>
            </a:extLst>
          </p:cNvPr>
          <p:cNvPicPr>
            <a:picLocks noChangeAspect="1"/>
          </p:cNvPicPr>
          <p:nvPr/>
        </p:nvPicPr>
        <p:blipFill>
          <a:blip r:embed="rId3"/>
          <a:stretch>
            <a:fillRect/>
          </a:stretch>
        </p:blipFill>
        <p:spPr>
          <a:xfrm>
            <a:off x="7560425" y="1438422"/>
            <a:ext cx="883919" cy="894442"/>
          </a:xfrm>
          <a:prstGeom prst="rect">
            <a:avLst/>
          </a:prstGeom>
        </p:spPr>
      </p:pic>
      <p:sp>
        <p:nvSpPr>
          <p:cNvPr id="2" name="Title 1">
            <a:extLst>
              <a:ext uri="{FF2B5EF4-FFF2-40B4-BE49-F238E27FC236}">
                <a16:creationId xmlns:a16="http://schemas.microsoft.com/office/drawing/2014/main" id="{F1A62377-C6A6-B430-D248-E866AA84B8C8}"/>
              </a:ext>
            </a:extLst>
          </p:cNvPr>
          <p:cNvSpPr>
            <a:spLocks noGrp="1"/>
          </p:cNvSpPr>
          <p:nvPr>
            <p:ph type="title"/>
          </p:nvPr>
        </p:nvSpPr>
        <p:spPr>
          <a:xfrm>
            <a:off x="490105" y="77527"/>
            <a:ext cx="7886700" cy="994172"/>
          </a:xfrm>
        </p:spPr>
        <p:txBody>
          <a:bodyPr/>
          <a:lstStyle/>
          <a:p>
            <a:r>
              <a:rPr lang="en-GB" dirty="0"/>
              <a:t>Other key findings</a:t>
            </a:r>
          </a:p>
        </p:txBody>
      </p:sp>
      <p:graphicFrame>
        <p:nvGraphicFramePr>
          <p:cNvPr id="13" name="Content Placeholder 2">
            <a:extLst>
              <a:ext uri="{FF2B5EF4-FFF2-40B4-BE49-F238E27FC236}">
                <a16:creationId xmlns:a16="http://schemas.microsoft.com/office/drawing/2014/main" id="{A65614EF-6276-498F-AFE8-A9E3334AE57E}"/>
              </a:ext>
            </a:extLst>
          </p:cNvPr>
          <p:cNvGraphicFramePr>
            <a:graphicFrameLocks noGrp="1"/>
          </p:cNvGraphicFramePr>
          <p:nvPr>
            <p:ph idx="1"/>
            <p:extLst>
              <p:ext uri="{D42A27DB-BD31-4B8C-83A1-F6EECF244321}">
                <p14:modId xmlns:p14="http://schemas.microsoft.com/office/powerpoint/2010/main" val="1261976273"/>
              </p:ext>
            </p:extLst>
          </p:nvPr>
        </p:nvGraphicFramePr>
        <p:xfrm>
          <a:off x="628650" y="921327"/>
          <a:ext cx="7886700" cy="39074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91671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E8D45-DADD-9224-09F2-8ACF0AA5EB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23192-B3F3-DC28-C88E-CE91FCEC3A64}"/>
              </a:ext>
            </a:extLst>
          </p:cNvPr>
          <p:cNvSpPr>
            <a:spLocks noGrp="1"/>
          </p:cNvSpPr>
          <p:nvPr>
            <p:ph type="title"/>
          </p:nvPr>
        </p:nvSpPr>
        <p:spPr/>
        <p:txBody>
          <a:bodyPr>
            <a:normAutofit fontScale="90000"/>
          </a:bodyPr>
          <a:lstStyle/>
          <a:p>
            <a:r>
              <a:rPr lang="en-GB" dirty="0"/>
              <a:t>Key take home messages</a:t>
            </a:r>
          </a:p>
        </p:txBody>
      </p:sp>
      <p:graphicFrame>
        <p:nvGraphicFramePr>
          <p:cNvPr id="19" name="Content Placeholder 2">
            <a:extLst>
              <a:ext uri="{FF2B5EF4-FFF2-40B4-BE49-F238E27FC236}">
                <a16:creationId xmlns:a16="http://schemas.microsoft.com/office/drawing/2014/main" id="{820EE45D-1754-F419-44D5-80EA8B7251DE}"/>
              </a:ext>
            </a:extLst>
          </p:cNvPr>
          <p:cNvGraphicFramePr>
            <a:graphicFrameLocks noGrp="1"/>
          </p:cNvGraphicFramePr>
          <p:nvPr>
            <p:ph idx="1"/>
            <p:extLst>
              <p:ext uri="{D42A27DB-BD31-4B8C-83A1-F6EECF244321}">
                <p14:modId xmlns:p14="http://schemas.microsoft.com/office/powerpoint/2010/main" val="31981391"/>
              </p:ext>
            </p:extLst>
          </p:nvPr>
        </p:nvGraphicFramePr>
        <p:xfrm>
          <a:off x="369450" y="810539"/>
          <a:ext cx="8166491" cy="3838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6251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D7CB-D5AB-5DE3-DE45-B6239E81EC3D}"/>
              </a:ext>
            </a:extLst>
          </p:cNvPr>
          <p:cNvSpPr>
            <a:spLocks noGrp="1"/>
          </p:cNvSpPr>
          <p:nvPr>
            <p:ph type="title"/>
          </p:nvPr>
        </p:nvSpPr>
        <p:spPr/>
        <p:txBody>
          <a:bodyPr>
            <a:normAutofit fontScale="90000"/>
          </a:bodyPr>
          <a:lstStyle/>
          <a:p>
            <a:endParaRPr lang="en-GB"/>
          </a:p>
        </p:txBody>
      </p:sp>
      <p:pic>
        <p:nvPicPr>
          <p:cNvPr id="5" name="Picture 4">
            <a:extLst>
              <a:ext uri="{FF2B5EF4-FFF2-40B4-BE49-F238E27FC236}">
                <a16:creationId xmlns:a16="http://schemas.microsoft.com/office/drawing/2014/main" id="{99946C29-0419-194E-C211-C6CCBE00956C}"/>
              </a:ext>
            </a:extLst>
          </p:cNvPr>
          <p:cNvPicPr>
            <a:picLocks noChangeAspect="1"/>
          </p:cNvPicPr>
          <p:nvPr/>
        </p:nvPicPr>
        <p:blipFill>
          <a:blip r:embed="rId2"/>
          <a:stretch>
            <a:fillRect/>
          </a:stretch>
        </p:blipFill>
        <p:spPr>
          <a:xfrm>
            <a:off x="84123" y="61027"/>
            <a:ext cx="6560127" cy="1667762"/>
          </a:xfrm>
          <a:prstGeom prst="rect">
            <a:avLst/>
          </a:prstGeom>
        </p:spPr>
      </p:pic>
      <p:pic>
        <p:nvPicPr>
          <p:cNvPr id="7" name="Picture 6">
            <a:extLst>
              <a:ext uri="{FF2B5EF4-FFF2-40B4-BE49-F238E27FC236}">
                <a16:creationId xmlns:a16="http://schemas.microsoft.com/office/drawing/2014/main" id="{127F21F5-F399-CE4E-28BB-A9F1ED7A12DC}"/>
              </a:ext>
            </a:extLst>
          </p:cNvPr>
          <p:cNvPicPr>
            <a:picLocks noChangeAspect="1"/>
          </p:cNvPicPr>
          <p:nvPr/>
        </p:nvPicPr>
        <p:blipFill>
          <a:blip r:embed="rId3"/>
          <a:stretch>
            <a:fillRect/>
          </a:stretch>
        </p:blipFill>
        <p:spPr>
          <a:xfrm>
            <a:off x="106964" y="1809802"/>
            <a:ext cx="4153309" cy="2872256"/>
          </a:xfrm>
          <a:prstGeom prst="rect">
            <a:avLst/>
          </a:prstGeom>
        </p:spPr>
      </p:pic>
      <p:pic>
        <p:nvPicPr>
          <p:cNvPr id="9" name="Picture 8">
            <a:extLst>
              <a:ext uri="{FF2B5EF4-FFF2-40B4-BE49-F238E27FC236}">
                <a16:creationId xmlns:a16="http://schemas.microsoft.com/office/drawing/2014/main" id="{1F980AF3-A8F5-625E-0AF2-8052673F9CA2}"/>
              </a:ext>
            </a:extLst>
          </p:cNvPr>
          <p:cNvPicPr>
            <a:picLocks noChangeAspect="1"/>
          </p:cNvPicPr>
          <p:nvPr/>
        </p:nvPicPr>
        <p:blipFill>
          <a:blip r:embed="rId4"/>
          <a:stretch>
            <a:fillRect/>
          </a:stretch>
        </p:blipFill>
        <p:spPr>
          <a:xfrm>
            <a:off x="4564724" y="1833281"/>
            <a:ext cx="4293150" cy="979882"/>
          </a:xfrm>
          <a:prstGeom prst="rect">
            <a:avLst/>
          </a:prstGeom>
        </p:spPr>
      </p:pic>
      <p:sp>
        <p:nvSpPr>
          <p:cNvPr id="11" name="Rectangle 10">
            <a:extLst>
              <a:ext uri="{FF2B5EF4-FFF2-40B4-BE49-F238E27FC236}">
                <a16:creationId xmlns:a16="http://schemas.microsoft.com/office/drawing/2014/main" id="{9D59BEED-F7CA-BA1C-92CD-642E2310799D}"/>
              </a:ext>
            </a:extLst>
          </p:cNvPr>
          <p:cNvSpPr/>
          <p:nvPr/>
        </p:nvSpPr>
        <p:spPr>
          <a:xfrm>
            <a:off x="4572000" y="1809803"/>
            <a:ext cx="4293150" cy="1155072"/>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 name="Rectangle 11">
            <a:extLst>
              <a:ext uri="{FF2B5EF4-FFF2-40B4-BE49-F238E27FC236}">
                <a16:creationId xmlns:a16="http://schemas.microsoft.com/office/drawing/2014/main" id="{96050B8E-4DCB-636F-EA10-C71040EBE787}"/>
              </a:ext>
            </a:extLst>
          </p:cNvPr>
          <p:cNvSpPr/>
          <p:nvPr/>
        </p:nvSpPr>
        <p:spPr>
          <a:xfrm>
            <a:off x="99688" y="1833281"/>
            <a:ext cx="4236435" cy="2848777"/>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3" name="Rectangle 12">
            <a:extLst>
              <a:ext uri="{FF2B5EF4-FFF2-40B4-BE49-F238E27FC236}">
                <a16:creationId xmlns:a16="http://schemas.microsoft.com/office/drawing/2014/main" id="{E3A51C17-84D3-1BE7-48C1-E02AB7203A2B}"/>
              </a:ext>
            </a:extLst>
          </p:cNvPr>
          <p:cNvSpPr/>
          <p:nvPr/>
        </p:nvSpPr>
        <p:spPr>
          <a:xfrm>
            <a:off x="4439511" y="2964875"/>
            <a:ext cx="4409272" cy="1708160"/>
          </a:xfrm>
          <a:prstGeom prst="rect">
            <a:avLst/>
          </a:prstGeom>
          <a:noFill/>
        </p:spPr>
        <p:txBody>
          <a:bodyPr wrap="square" lIns="91440" tIns="45720" rIns="91440" bIns="45720">
            <a:spAutoFit/>
          </a:bodyPr>
          <a:lstStyle/>
          <a:p>
            <a:pPr algn="ctr"/>
            <a:r>
              <a:rPr lang="en-US" sz="3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SMD &lt;0.1 is needed and our model was &lt;0.01? </a:t>
            </a:r>
          </a:p>
          <a:p>
            <a:pPr algn="ctr"/>
            <a:endParaRPr lang="en-US" sz="15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3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Pretend I a</a:t>
            </a:r>
            <a:r>
              <a:rPr lang="en-US" sz="3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 stupid…</a:t>
            </a:r>
            <a:endParaRPr lang="en-US" sz="3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56322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F24B5-E638-DB79-E968-6A865FC72CD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91DD0C2-0076-8231-0404-7D2E25D213F8}"/>
              </a:ext>
            </a:extLst>
          </p:cNvPr>
          <p:cNvPicPr>
            <a:picLocks noChangeAspect="1"/>
          </p:cNvPicPr>
          <p:nvPr/>
        </p:nvPicPr>
        <p:blipFill>
          <a:blip r:embed="rId2"/>
          <a:stretch>
            <a:fillRect/>
          </a:stretch>
        </p:blipFill>
        <p:spPr>
          <a:xfrm>
            <a:off x="873579" y="97971"/>
            <a:ext cx="2848280" cy="4557248"/>
          </a:xfrm>
          <a:prstGeom prst="rect">
            <a:avLst/>
          </a:prstGeom>
        </p:spPr>
      </p:pic>
      <p:pic>
        <p:nvPicPr>
          <p:cNvPr id="3" name="Picture 2">
            <a:extLst>
              <a:ext uri="{FF2B5EF4-FFF2-40B4-BE49-F238E27FC236}">
                <a16:creationId xmlns:a16="http://schemas.microsoft.com/office/drawing/2014/main" id="{EF92D5B0-53BC-AA60-B862-3B29AB82542D}"/>
              </a:ext>
            </a:extLst>
          </p:cNvPr>
          <p:cNvPicPr>
            <a:picLocks noChangeAspect="1"/>
          </p:cNvPicPr>
          <p:nvPr/>
        </p:nvPicPr>
        <p:blipFill>
          <a:blip r:embed="rId3"/>
          <a:stretch>
            <a:fillRect/>
          </a:stretch>
        </p:blipFill>
        <p:spPr>
          <a:xfrm>
            <a:off x="4413476" y="1420588"/>
            <a:ext cx="4033345" cy="2684008"/>
          </a:xfrm>
          <a:prstGeom prst="rect">
            <a:avLst/>
          </a:prstGeom>
        </p:spPr>
      </p:pic>
    </p:spTree>
    <p:extLst>
      <p:ext uri="{BB962C8B-B14F-4D97-AF65-F5344CB8AC3E}">
        <p14:creationId xmlns:p14="http://schemas.microsoft.com/office/powerpoint/2010/main" val="1662294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491CAB-C750-32CB-157E-A01E0592FC52}"/>
              </a:ext>
            </a:extLst>
          </p:cNvPr>
          <p:cNvPicPr>
            <a:picLocks noChangeAspect="1"/>
          </p:cNvPicPr>
          <p:nvPr/>
        </p:nvPicPr>
        <p:blipFill>
          <a:blip r:embed="rId2"/>
          <a:stretch>
            <a:fillRect/>
          </a:stretch>
        </p:blipFill>
        <p:spPr>
          <a:xfrm>
            <a:off x="2043211" y="1487481"/>
            <a:ext cx="5549576" cy="3113082"/>
          </a:xfrm>
          <a:prstGeom prst="rect">
            <a:avLst/>
          </a:prstGeom>
        </p:spPr>
      </p:pic>
      <p:sp>
        <p:nvSpPr>
          <p:cNvPr id="3" name="TextBox 2">
            <a:extLst>
              <a:ext uri="{FF2B5EF4-FFF2-40B4-BE49-F238E27FC236}">
                <a16:creationId xmlns:a16="http://schemas.microsoft.com/office/drawing/2014/main" id="{2EFBE84E-011C-9A8E-5723-2FD538683CA1}"/>
              </a:ext>
            </a:extLst>
          </p:cNvPr>
          <p:cNvSpPr txBox="1"/>
          <p:nvPr/>
        </p:nvSpPr>
        <p:spPr>
          <a:xfrm>
            <a:off x="587830" y="0"/>
            <a:ext cx="7764236" cy="1938992"/>
          </a:xfrm>
          <a:prstGeom prst="rect">
            <a:avLst/>
          </a:prstGeom>
          <a:noFill/>
        </p:spPr>
        <p:txBody>
          <a:bodyPr wrap="square">
            <a:spAutoFit/>
          </a:bodyPr>
          <a:lstStyle/>
          <a:p>
            <a:pPr algn="ctr"/>
            <a:r>
              <a:rPr lang="en-GB" sz="2400" b="1" dirty="0"/>
              <a:t>On average: for 20 mins after activity</a:t>
            </a:r>
          </a:p>
          <a:p>
            <a:pPr algn="ctr"/>
            <a:r>
              <a:rPr lang="en-GB" sz="2400" b="1" dirty="0"/>
              <a:t>non-activity vs 20 mins of activity</a:t>
            </a:r>
          </a:p>
          <a:p>
            <a:pPr algn="ctr"/>
            <a:r>
              <a:rPr lang="en-GB" sz="2400" dirty="0"/>
              <a:t>0.6 mmol/L vs 2.4 mmol/L in 20 mins</a:t>
            </a:r>
          </a:p>
          <a:p>
            <a:pPr algn="ctr"/>
            <a:r>
              <a:rPr lang="en-GB" sz="2400" dirty="0"/>
              <a:t>11 mg/dL vs 44 mg/dL is 20 mins</a:t>
            </a:r>
          </a:p>
          <a:p>
            <a:pPr algn="ctr"/>
            <a:endParaRPr lang="en-GB" sz="2400" b="1" i="1" dirty="0"/>
          </a:p>
        </p:txBody>
      </p:sp>
      <p:pic>
        <p:nvPicPr>
          <p:cNvPr id="11" name="Picture 10">
            <a:extLst>
              <a:ext uri="{FF2B5EF4-FFF2-40B4-BE49-F238E27FC236}">
                <a16:creationId xmlns:a16="http://schemas.microsoft.com/office/drawing/2014/main" id="{03FAADC2-01DD-8A38-588D-1A26F1526C9A}"/>
              </a:ext>
            </a:extLst>
          </p:cNvPr>
          <p:cNvPicPr>
            <a:picLocks noChangeAspect="1"/>
          </p:cNvPicPr>
          <p:nvPr/>
        </p:nvPicPr>
        <p:blipFill>
          <a:blip r:embed="rId3"/>
          <a:stretch>
            <a:fillRect/>
          </a:stretch>
        </p:blipFill>
        <p:spPr>
          <a:xfrm>
            <a:off x="282236" y="2202960"/>
            <a:ext cx="1334293" cy="1334293"/>
          </a:xfrm>
          <a:prstGeom prst="rect">
            <a:avLst/>
          </a:prstGeom>
        </p:spPr>
      </p:pic>
    </p:spTree>
    <p:extLst>
      <p:ext uri="{BB962C8B-B14F-4D97-AF65-F5344CB8AC3E}">
        <p14:creationId xmlns:p14="http://schemas.microsoft.com/office/powerpoint/2010/main" val="111890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401EB9-F6E8-8C13-A591-86A9A632CED2}"/>
              </a:ext>
            </a:extLst>
          </p:cNvPr>
          <p:cNvPicPr>
            <a:picLocks noChangeAspect="1"/>
          </p:cNvPicPr>
          <p:nvPr/>
        </p:nvPicPr>
        <p:blipFill>
          <a:blip r:embed="rId2"/>
          <a:stretch>
            <a:fillRect/>
          </a:stretch>
        </p:blipFill>
        <p:spPr>
          <a:xfrm>
            <a:off x="2849336" y="677068"/>
            <a:ext cx="3597331" cy="3597331"/>
          </a:xfrm>
          <a:prstGeom prst="rect">
            <a:avLst/>
          </a:prstGeom>
        </p:spPr>
      </p:pic>
    </p:spTree>
    <p:extLst>
      <p:ext uri="{BB962C8B-B14F-4D97-AF65-F5344CB8AC3E}">
        <p14:creationId xmlns:p14="http://schemas.microsoft.com/office/powerpoint/2010/main" val="1950984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CD33DF-ABDB-7B6A-FB1D-848CD1833AD7}"/>
              </a:ext>
            </a:extLst>
          </p:cNvPr>
          <p:cNvPicPr>
            <a:picLocks noChangeAspect="1"/>
          </p:cNvPicPr>
          <p:nvPr/>
        </p:nvPicPr>
        <p:blipFill>
          <a:blip r:embed="rId2"/>
          <a:stretch>
            <a:fillRect/>
          </a:stretch>
        </p:blipFill>
        <p:spPr>
          <a:xfrm>
            <a:off x="776968" y="830387"/>
            <a:ext cx="7590064" cy="3213534"/>
          </a:xfrm>
          <a:prstGeom prst="rect">
            <a:avLst/>
          </a:prstGeom>
        </p:spPr>
      </p:pic>
    </p:spTree>
    <p:extLst>
      <p:ext uri="{BB962C8B-B14F-4D97-AF65-F5344CB8AC3E}">
        <p14:creationId xmlns:p14="http://schemas.microsoft.com/office/powerpoint/2010/main" val="45110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0AE613-D4D3-3104-A078-27DCBF054ABB}"/>
              </a:ext>
            </a:extLst>
          </p:cNvPr>
          <p:cNvPicPr>
            <a:picLocks noChangeAspect="1"/>
          </p:cNvPicPr>
          <p:nvPr/>
        </p:nvPicPr>
        <p:blipFill>
          <a:blip r:embed="rId2"/>
          <a:stretch>
            <a:fillRect/>
          </a:stretch>
        </p:blipFill>
        <p:spPr>
          <a:xfrm>
            <a:off x="264252" y="426197"/>
            <a:ext cx="5217462" cy="3723964"/>
          </a:xfrm>
          <a:prstGeom prst="rect">
            <a:avLst/>
          </a:prstGeom>
        </p:spPr>
      </p:pic>
      <p:sp>
        <p:nvSpPr>
          <p:cNvPr id="2" name="Title 1">
            <a:extLst>
              <a:ext uri="{FF2B5EF4-FFF2-40B4-BE49-F238E27FC236}">
                <a16:creationId xmlns:a16="http://schemas.microsoft.com/office/drawing/2014/main" id="{A0B9200A-0560-FEF7-992C-068649F8260B}"/>
              </a:ext>
            </a:extLst>
          </p:cNvPr>
          <p:cNvSpPr txBox="1">
            <a:spLocks/>
          </p:cNvSpPr>
          <p:nvPr/>
        </p:nvSpPr>
        <p:spPr>
          <a:xfrm>
            <a:off x="5698007" y="1131871"/>
            <a:ext cx="3297948" cy="99417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625" dirty="0"/>
              <a:t>Bolus insulin within</a:t>
            </a:r>
          </a:p>
          <a:p>
            <a:pPr algn="ctr"/>
            <a:r>
              <a:rPr lang="en-GB" sz="2625" b="1" dirty="0"/>
              <a:t>4 hours for hours </a:t>
            </a:r>
          </a:p>
        </p:txBody>
      </p:sp>
      <p:pic>
        <p:nvPicPr>
          <p:cNvPr id="3" name="Picture 2">
            <a:extLst>
              <a:ext uri="{FF2B5EF4-FFF2-40B4-BE49-F238E27FC236}">
                <a16:creationId xmlns:a16="http://schemas.microsoft.com/office/drawing/2014/main" id="{0D419370-01A9-07E2-1FEC-366563DB0117}"/>
              </a:ext>
            </a:extLst>
          </p:cNvPr>
          <p:cNvPicPr>
            <a:picLocks noChangeAspect="1"/>
          </p:cNvPicPr>
          <p:nvPr/>
        </p:nvPicPr>
        <p:blipFill>
          <a:blip r:embed="rId3"/>
          <a:stretch>
            <a:fillRect/>
          </a:stretch>
        </p:blipFill>
        <p:spPr>
          <a:xfrm>
            <a:off x="6201944" y="2126043"/>
            <a:ext cx="1827906" cy="1842951"/>
          </a:xfrm>
          <a:prstGeom prst="rect">
            <a:avLst/>
          </a:prstGeom>
        </p:spPr>
      </p:pic>
    </p:spTree>
    <p:extLst>
      <p:ext uri="{BB962C8B-B14F-4D97-AF65-F5344CB8AC3E}">
        <p14:creationId xmlns:p14="http://schemas.microsoft.com/office/powerpoint/2010/main" val="4178803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3E6F2-2AF2-AA55-FDB6-FA4FE27B148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616948F-34BF-2A60-683A-2A901588F19A}"/>
              </a:ext>
            </a:extLst>
          </p:cNvPr>
          <p:cNvPicPr>
            <a:picLocks noChangeAspect="1"/>
          </p:cNvPicPr>
          <p:nvPr/>
        </p:nvPicPr>
        <p:blipFill>
          <a:blip r:embed="rId2"/>
          <a:stretch>
            <a:fillRect/>
          </a:stretch>
        </p:blipFill>
        <p:spPr>
          <a:xfrm>
            <a:off x="110507" y="334735"/>
            <a:ext cx="7699156" cy="4318907"/>
          </a:xfrm>
          <a:prstGeom prst="rect">
            <a:avLst/>
          </a:prstGeom>
        </p:spPr>
      </p:pic>
      <p:sp>
        <p:nvSpPr>
          <p:cNvPr id="4" name="Arrow: Left 3">
            <a:extLst>
              <a:ext uri="{FF2B5EF4-FFF2-40B4-BE49-F238E27FC236}">
                <a16:creationId xmlns:a16="http://schemas.microsoft.com/office/drawing/2014/main" id="{0C45A0AF-1C8D-F239-E4B4-17EF309C7AF6}"/>
              </a:ext>
            </a:extLst>
          </p:cNvPr>
          <p:cNvSpPr/>
          <p:nvPr/>
        </p:nvSpPr>
        <p:spPr>
          <a:xfrm>
            <a:off x="5886292" y="1706342"/>
            <a:ext cx="1796303" cy="12192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Left 5">
            <a:extLst>
              <a:ext uri="{FF2B5EF4-FFF2-40B4-BE49-F238E27FC236}">
                <a16:creationId xmlns:a16="http://schemas.microsoft.com/office/drawing/2014/main" id="{5DDF6573-88CE-B21E-47FC-914CB990E7DE}"/>
              </a:ext>
            </a:extLst>
          </p:cNvPr>
          <p:cNvSpPr/>
          <p:nvPr/>
        </p:nvSpPr>
        <p:spPr>
          <a:xfrm>
            <a:off x="5843991" y="2363361"/>
            <a:ext cx="1838604" cy="12192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Left 6">
            <a:extLst>
              <a:ext uri="{FF2B5EF4-FFF2-40B4-BE49-F238E27FC236}">
                <a16:creationId xmlns:a16="http://schemas.microsoft.com/office/drawing/2014/main" id="{AEB6AEAE-17A7-2C9E-3EC8-9CF93CB570A4}"/>
              </a:ext>
            </a:extLst>
          </p:cNvPr>
          <p:cNvSpPr/>
          <p:nvPr/>
        </p:nvSpPr>
        <p:spPr>
          <a:xfrm>
            <a:off x="5886292" y="2676959"/>
            <a:ext cx="1838604" cy="12192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C4E6BB6-0801-4A08-F816-15D5BAFA2EB7}"/>
              </a:ext>
            </a:extLst>
          </p:cNvPr>
          <p:cNvSpPr txBox="1"/>
          <p:nvPr/>
        </p:nvSpPr>
        <p:spPr>
          <a:xfrm>
            <a:off x="7682595" y="1648773"/>
            <a:ext cx="1555006" cy="16312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What about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2-hour area under the curve reductions? </a:t>
            </a:r>
          </a:p>
        </p:txBody>
      </p:sp>
    </p:spTree>
    <p:extLst>
      <p:ext uri="{BB962C8B-B14F-4D97-AF65-F5344CB8AC3E}">
        <p14:creationId xmlns:p14="http://schemas.microsoft.com/office/powerpoint/2010/main" val="393785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7BF752A-076B-60A4-DB77-712AB2170176}"/>
              </a:ext>
            </a:extLst>
          </p:cNvPr>
          <p:cNvSpPr/>
          <p:nvPr/>
        </p:nvSpPr>
        <p:spPr>
          <a:xfrm>
            <a:off x="1853968" y="3092356"/>
            <a:ext cx="2873828" cy="8542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Why the CSDDD marks a paradigm shift in ...">
            <a:extLst>
              <a:ext uri="{FF2B5EF4-FFF2-40B4-BE49-F238E27FC236}">
                <a16:creationId xmlns:a16="http://schemas.microsoft.com/office/drawing/2014/main" id="{E4D37351-B44D-5C2D-6484-1DACB0EE1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146" r="-1" b="-1"/>
          <a:stretch/>
        </p:blipFill>
        <p:spPr bwMode="auto">
          <a:xfrm>
            <a:off x="213119" y="824350"/>
            <a:ext cx="4500563" cy="1400744"/>
          </a:xfrm>
          <a:custGeom>
            <a:avLst/>
            <a:gdLst/>
            <a:ahLst/>
            <a:cxnLst/>
            <a:rect l="l" t="t" r="r" b="b"/>
            <a:pathLst>
              <a:path w="6000750" h="1867659">
                <a:moveTo>
                  <a:pt x="0" y="0"/>
                </a:moveTo>
                <a:lnTo>
                  <a:pt x="6000750" y="0"/>
                </a:lnTo>
                <a:lnTo>
                  <a:pt x="6000750" y="1804153"/>
                </a:lnTo>
                <a:lnTo>
                  <a:pt x="5979548" y="1802679"/>
                </a:lnTo>
                <a:cubicBezTo>
                  <a:pt x="5935197" y="1800063"/>
                  <a:pt x="5890485" y="1798568"/>
                  <a:pt x="5846133" y="1795950"/>
                </a:cubicBezTo>
                <a:cubicBezTo>
                  <a:pt x="5775100" y="1791652"/>
                  <a:pt x="5704427" y="1786791"/>
                  <a:pt x="5633754" y="1782305"/>
                </a:cubicBezTo>
                <a:cubicBezTo>
                  <a:pt x="5604189" y="1780623"/>
                  <a:pt x="5573177" y="1775950"/>
                  <a:pt x="5545414" y="1778753"/>
                </a:cubicBezTo>
                <a:cubicBezTo>
                  <a:pt x="5475460" y="1785857"/>
                  <a:pt x="5406589" y="1783800"/>
                  <a:pt x="5336999" y="1778941"/>
                </a:cubicBezTo>
                <a:cubicBezTo>
                  <a:pt x="5313202" y="1777257"/>
                  <a:pt x="5287601" y="1777632"/>
                  <a:pt x="5264524" y="1780809"/>
                </a:cubicBezTo>
                <a:cubicBezTo>
                  <a:pt x="5217287" y="1787166"/>
                  <a:pt x="5171497" y="1796138"/>
                  <a:pt x="5124979" y="1803988"/>
                </a:cubicBezTo>
                <a:cubicBezTo>
                  <a:pt x="5119930" y="1804922"/>
                  <a:pt x="5113801" y="1805111"/>
                  <a:pt x="5108395" y="1805670"/>
                </a:cubicBezTo>
                <a:cubicBezTo>
                  <a:pt x="5077743" y="1808849"/>
                  <a:pt x="5047458" y="1812027"/>
                  <a:pt x="5016806" y="1814831"/>
                </a:cubicBezTo>
                <a:cubicBezTo>
                  <a:pt x="5000222" y="1816326"/>
                  <a:pt x="4983274" y="1816513"/>
                  <a:pt x="4966685" y="1817822"/>
                </a:cubicBezTo>
                <a:cubicBezTo>
                  <a:pt x="4902505" y="1823056"/>
                  <a:pt x="4831831" y="1814270"/>
                  <a:pt x="4776301" y="1836887"/>
                </a:cubicBezTo>
                <a:cubicBezTo>
                  <a:pt x="4740243" y="1851469"/>
                  <a:pt x="4705268" y="1848103"/>
                  <a:pt x="4666689" y="1845860"/>
                </a:cubicBezTo>
                <a:cubicBezTo>
                  <a:pt x="4637480" y="1844178"/>
                  <a:pt x="4607551" y="1844739"/>
                  <a:pt x="4577985" y="1844551"/>
                </a:cubicBezTo>
                <a:cubicBezTo>
                  <a:pt x="4526062" y="1843992"/>
                  <a:pt x="4474139" y="1843803"/>
                  <a:pt x="4422216" y="1842869"/>
                </a:cubicBezTo>
                <a:cubicBezTo>
                  <a:pt x="4405628" y="1842496"/>
                  <a:pt x="4388683" y="1837821"/>
                  <a:pt x="4372455" y="1838569"/>
                </a:cubicBezTo>
                <a:cubicBezTo>
                  <a:pt x="4297455" y="1842121"/>
                  <a:pt x="4222455" y="1847730"/>
                  <a:pt x="4147455" y="1850907"/>
                </a:cubicBezTo>
                <a:cubicBezTo>
                  <a:pt x="4104909" y="1852776"/>
                  <a:pt x="4061276" y="1849225"/>
                  <a:pt x="4019089" y="1851841"/>
                </a:cubicBezTo>
                <a:cubicBezTo>
                  <a:pt x="3970414" y="1854832"/>
                  <a:pt x="3922818" y="1862496"/>
                  <a:pt x="3874499" y="1867170"/>
                </a:cubicBezTo>
                <a:cubicBezTo>
                  <a:pt x="3861159" y="1868477"/>
                  <a:pt x="3846376" y="1866796"/>
                  <a:pt x="3832312" y="1866423"/>
                </a:cubicBezTo>
                <a:cubicBezTo>
                  <a:pt x="3816447" y="1866048"/>
                  <a:pt x="3800941" y="1865300"/>
                  <a:pt x="3785076" y="1865114"/>
                </a:cubicBezTo>
                <a:cubicBezTo>
                  <a:pt x="3736757" y="1864739"/>
                  <a:pt x="3688441" y="1865300"/>
                  <a:pt x="3640122" y="1863991"/>
                </a:cubicBezTo>
                <a:cubicBezTo>
                  <a:pt x="3610557" y="1863243"/>
                  <a:pt x="3579549" y="1855580"/>
                  <a:pt x="3552141" y="1858384"/>
                </a:cubicBezTo>
                <a:cubicBezTo>
                  <a:pt x="3496255" y="1863805"/>
                  <a:pt x="3440365" y="1851655"/>
                  <a:pt x="3384478" y="1861748"/>
                </a:cubicBezTo>
                <a:cubicBezTo>
                  <a:pt x="3367166" y="1864739"/>
                  <a:pt x="3343370" y="1857262"/>
                  <a:pt x="3322455" y="1856889"/>
                </a:cubicBezTo>
                <a:cubicBezTo>
                  <a:pt x="3270172" y="1855955"/>
                  <a:pt x="3217890" y="1856141"/>
                  <a:pt x="3165607" y="1856328"/>
                </a:cubicBezTo>
                <a:cubicBezTo>
                  <a:pt x="3118730" y="1856514"/>
                  <a:pt x="3070051" y="1853898"/>
                  <a:pt x="3024980" y="1859132"/>
                </a:cubicBezTo>
                <a:cubicBezTo>
                  <a:pt x="2977744" y="1864739"/>
                  <a:pt x="2935197" y="1863991"/>
                  <a:pt x="2889403" y="1857637"/>
                </a:cubicBezTo>
                <a:cubicBezTo>
                  <a:pt x="2858032" y="1853337"/>
                  <a:pt x="2824859" y="1852776"/>
                  <a:pt x="2792409" y="1851469"/>
                </a:cubicBezTo>
                <a:cubicBezTo>
                  <a:pt x="2757434" y="1849973"/>
                  <a:pt x="2718851" y="1853898"/>
                  <a:pt x="2687120" y="1847730"/>
                </a:cubicBezTo>
                <a:cubicBezTo>
                  <a:pt x="2592647" y="1829410"/>
                  <a:pt x="2495653" y="1825485"/>
                  <a:pt x="2396857" y="1825485"/>
                </a:cubicBezTo>
                <a:cubicBezTo>
                  <a:pt x="2378826" y="1825485"/>
                  <a:pt x="2360436" y="1828101"/>
                  <a:pt x="2343132" y="1830906"/>
                </a:cubicBezTo>
                <a:cubicBezTo>
                  <a:pt x="2242167" y="1847730"/>
                  <a:pt x="2140846" y="1846235"/>
                  <a:pt x="2038082" y="1835953"/>
                </a:cubicBezTo>
                <a:cubicBezTo>
                  <a:pt x="2016807" y="1833710"/>
                  <a:pt x="1993011" y="1833335"/>
                  <a:pt x="1971736" y="1835578"/>
                </a:cubicBezTo>
                <a:cubicBezTo>
                  <a:pt x="1911878" y="1842121"/>
                  <a:pt x="1853827" y="1852964"/>
                  <a:pt x="1793609" y="1857637"/>
                </a:cubicBezTo>
                <a:cubicBezTo>
                  <a:pt x="1694094" y="1865300"/>
                  <a:pt x="1607915" y="1839505"/>
                  <a:pt x="1518852" y="1822681"/>
                </a:cubicBezTo>
                <a:cubicBezTo>
                  <a:pt x="1434115" y="1806793"/>
                  <a:pt x="1362000" y="1770903"/>
                  <a:pt x="1261757" y="1778941"/>
                </a:cubicBezTo>
                <a:cubicBezTo>
                  <a:pt x="1251665" y="1779689"/>
                  <a:pt x="1240486" y="1774641"/>
                  <a:pt x="1229307" y="1773332"/>
                </a:cubicBezTo>
                <a:cubicBezTo>
                  <a:pt x="1198659" y="1769780"/>
                  <a:pt x="1168011" y="1765482"/>
                  <a:pt x="1137000" y="1763799"/>
                </a:cubicBezTo>
                <a:cubicBezTo>
                  <a:pt x="1099140" y="1761555"/>
                  <a:pt x="1060557" y="1762303"/>
                  <a:pt x="1022698" y="1760435"/>
                </a:cubicBezTo>
                <a:cubicBezTo>
                  <a:pt x="974019" y="1758192"/>
                  <a:pt x="926063" y="1752210"/>
                  <a:pt x="877744" y="1752210"/>
                </a:cubicBezTo>
                <a:cubicBezTo>
                  <a:pt x="838802" y="1752210"/>
                  <a:pt x="800219" y="1759126"/>
                  <a:pt x="761640" y="1762492"/>
                </a:cubicBezTo>
                <a:cubicBezTo>
                  <a:pt x="707192" y="1767164"/>
                  <a:pt x="647335" y="1765855"/>
                  <a:pt x="599379" y="1777819"/>
                </a:cubicBezTo>
                <a:cubicBezTo>
                  <a:pt x="548179" y="1790530"/>
                  <a:pt x="499500" y="1796325"/>
                  <a:pt x="446494" y="1792400"/>
                </a:cubicBezTo>
                <a:cubicBezTo>
                  <a:pt x="428827" y="1791091"/>
                  <a:pt x="406110" y="1783239"/>
                  <a:pt x="398179" y="1775203"/>
                </a:cubicBezTo>
                <a:cubicBezTo>
                  <a:pt x="380508" y="1757258"/>
                  <a:pt x="356352" y="1754078"/>
                  <a:pt x="323538" y="1760248"/>
                </a:cubicBezTo>
                <a:cubicBezTo>
                  <a:pt x="295052" y="1765482"/>
                  <a:pt x="260077" y="1768098"/>
                  <a:pt x="240608" y="1778193"/>
                </a:cubicBezTo>
                <a:cubicBezTo>
                  <a:pt x="185437" y="1806793"/>
                  <a:pt x="115123" y="1807727"/>
                  <a:pt x="46616" y="1815390"/>
                </a:cubicBezTo>
                <a:lnTo>
                  <a:pt x="0" y="1816030"/>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35F27F-6D95-AC2F-E3DF-7D1C88DD2E64}"/>
              </a:ext>
            </a:extLst>
          </p:cNvPr>
          <p:cNvPicPr>
            <a:picLocks noChangeAspect="1"/>
          </p:cNvPicPr>
          <p:nvPr/>
        </p:nvPicPr>
        <p:blipFill>
          <a:blip r:embed="rId3"/>
          <a:stretch>
            <a:fillRect/>
          </a:stretch>
        </p:blipFill>
        <p:spPr>
          <a:xfrm>
            <a:off x="5322852" y="975732"/>
            <a:ext cx="1463167" cy="1231499"/>
          </a:xfrm>
          <a:prstGeom prst="rect">
            <a:avLst/>
          </a:prstGeom>
        </p:spPr>
      </p:pic>
      <p:sp>
        <p:nvSpPr>
          <p:cNvPr id="4" name="TextBox 3">
            <a:extLst>
              <a:ext uri="{FF2B5EF4-FFF2-40B4-BE49-F238E27FC236}">
                <a16:creationId xmlns:a16="http://schemas.microsoft.com/office/drawing/2014/main" id="{1EDD7ADF-2281-2EF1-72A8-0535F142F0AD}"/>
              </a:ext>
            </a:extLst>
          </p:cNvPr>
          <p:cNvSpPr txBox="1"/>
          <p:nvPr/>
        </p:nvSpPr>
        <p:spPr>
          <a:xfrm>
            <a:off x="5187616" y="2223459"/>
            <a:ext cx="1802002" cy="307777"/>
          </a:xfrm>
          <a:prstGeom prst="rect">
            <a:avLst/>
          </a:prstGeom>
          <a:noFill/>
        </p:spPr>
        <p:txBody>
          <a:bodyPr wrap="square">
            <a:spAutoFit/>
          </a:bodyPr>
          <a:lstStyle/>
          <a:p>
            <a:r>
              <a:rPr lang="en-GB" sz="1400" b="1" dirty="0"/>
              <a:t>Dr. Dessi P Zaharieva</a:t>
            </a:r>
          </a:p>
        </p:txBody>
      </p:sp>
      <p:pic>
        <p:nvPicPr>
          <p:cNvPr id="5" name="Picture 4">
            <a:extLst>
              <a:ext uri="{FF2B5EF4-FFF2-40B4-BE49-F238E27FC236}">
                <a16:creationId xmlns:a16="http://schemas.microsoft.com/office/drawing/2014/main" id="{F762848C-EECE-077E-F0DD-06B22E40823F}"/>
              </a:ext>
            </a:extLst>
          </p:cNvPr>
          <p:cNvPicPr>
            <a:picLocks noChangeAspect="1"/>
          </p:cNvPicPr>
          <p:nvPr/>
        </p:nvPicPr>
        <p:blipFill>
          <a:blip r:embed="rId4"/>
          <a:stretch>
            <a:fillRect/>
          </a:stretch>
        </p:blipFill>
        <p:spPr>
          <a:xfrm>
            <a:off x="7390651" y="2672116"/>
            <a:ext cx="1297688" cy="1297688"/>
          </a:xfrm>
          <a:prstGeom prst="rect">
            <a:avLst/>
          </a:prstGeom>
        </p:spPr>
      </p:pic>
      <p:pic>
        <p:nvPicPr>
          <p:cNvPr id="8" name="Picture 7">
            <a:extLst>
              <a:ext uri="{FF2B5EF4-FFF2-40B4-BE49-F238E27FC236}">
                <a16:creationId xmlns:a16="http://schemas.microsoft.com/office/drawing/2014/main" id="{301FF0C3-AC51-2D24-DDD3-B68682190DFE}"/>
              </a:ext>
            </a:extLst>
          </p:cNvPr>
          <p:cNvPicPr>
            <a:picLocks noChangeAspect="1"/>
          </p:cNvPicPr>
          <p:nvPr/>
        </p:nvPicPr>
        <p:blipFill>
          <a:blip r:embed="rId5"/>
          <a:stretch>
            <a:fillRect/>
          </a:stretch>
        </p:blipFill>
        <p:spPr>
          <a:xfrm>
            <a:off x="5374957" y="2667592"/>
            <a:ext cx="1297688" cy="1297688"/>
          </a:xfrm>
          <a:prstGeom prst="rect">
            <a:avLst/>
          </a:prstGeom>
        </p:spPr>
      </p:pic>
      <p:sp>
        <p:nvSpPr>
          <p:cNvPr id="9" name="TextBox 8">
            <a:extLst>
              <a:ext uri="{FF2B5EF4-FFF2-40B4-BE49-F238E27FC236}">
                <a16:creationId xmlns:a16="http://schemas.microsoft.com/office/drawing/2014/main" id="{DA1752CC-8B09-5E63-DE90-0840228A8647}"/>
              </a:ext>
            </a:extLst>
          </p:cNvPr>
          <p:cNvSpPr txBox="1"/>
          <p:nvPr/>
        </p:nvSpPr>
        <p:spPr>
          <a:xfrm>
            <a:off x="5425475" y="4075887"/>
            <a:ext cx="1196652" cy="307777"/>
          </a:xfrm>
          <a:prstGeom prst="rect">
            <a:avLst/>
          </a:prstGeom>
          <a:noFill/>
        </p:spPr>
        <p:txBody>
          <a:bodyPr wrap="square">
            <a:spAutoFit/>
          </a:bodyPr>
          <a:lstStyle/>
          <a:p>
            <a:r>
              <a:rPr lang="en-GB" sz="1400" b="1" dirty="0"/>
              <a:t>Chris Bright</a:t>
            </a:r>
          </a:p>
        </p:txBody>
      </p:sp>
      <p:pic>
        <p:nvPicPr>
          <p:cNvPr id="6" name="Picture 5">
            <a:extLst>
              <a:ext uri="{FF2B5EF4-FFF2-40B4-BE49-F238E27FC236}">
                <a16:creationId xmlns:a16="http://schemas.microsoft.com/office/drawing/2014/main" id="{1AC3F84F-6FAD-9751-2717-BEBC432BD166}"/>
              </a:ext>
            </a:extLst>
          </p:cNvPr>
          <p:cNvPicPr>
            <a:picLocks noChangeAspect="1"/>
          </p:cNvPicPr>
          <p:nvPr/>
        </p:nvPicPr>
        <p:blipFill>
          <a:blip r:embed="rId6"/>
          <a:stretch>
            <a:fillRect/>
          </a:stretch>
        </p:blipFill>
        <p:spPr>
          <a:xfrm>
            <a:off x="7408408" y="1247544"/>
            <a:ext cx="1250126" cy="1170638"/>
          </a:xfrm>
          <a:prstGeom prst="rect">
            <a:avLst/>
          </a:prstGeom>
        </p:spPr>
      </p:pic>
      <p:pic>
        <p:nvPicPr>
          <p:cNvPr id="10" name="Picture 9">
            <a:extLst>
              <a:ext uri="{FF2B5EF4-FFF2-40B4-BE49-F238E27FC236}">
                <a16:creationId xmlns:a16="http://schemas.microsoft.com/office/drawing/2014/main" id="{5FD1C96D-0A8B-21C3-1E37-72BABBFABC11}"/>
              </a:ext>
            </a:extLst>
          </p:cNvPr>
          <p:cNvPicPr>
            <a:picLocks noChangeAspect="1"/>
          </p:cNvPicPr>
          <p:nvPr/>
        </p:nvPicPr>
        <p:blipFill>
          <a:blip r:embed="rId7"/>
          <a:stretch>
            <a:fillRect/>
          </a:stretch>
        </p:blipFill>
        <p:spPr>
          <a:xfrm>
            <a:off x="7360846" y="891926"/>
            <a:ext cx="1327493" cy="299468"/>
          </a:xfrm>
          <a:prstGeom prst="rect">
            <a:avLst/>
          </a:prstGeom>
        </p:spPr>
      </p:pic>
      <p:pic>
        <p:nvPicPr>
          <p:cNvPr id="7" name="Picture 6">
            <a:extLst>
              <a:ext uri="{FF2B5EF4-FFF2-40B4-BE49-F238E27FC236}">
                <a16:creationId xmlns:a16="http://schemas.microsoft.com/office/drawing/2014/main" id="{57442926-8905-5D0E-20D0-FF69691A0674}"/>
              </a:ext>
            </a:extLst>
          </p:cNvPr>
          <p:cNvPicPr>
            <a:picLocks noChangeAspect="1"/>
          </p:cNvPicPr>
          <p:nvPr/>
        </p:nvPicPr>
        <p:blipFill>
          <a:blip r:embed="rId8"/>
          <a:stretch>
            <a:fillRect/>
          </a:stretch>
        </p:blipFill>
        <p:spPr>
          <a:xfrm>
            <a:off x="2049741" y="3115118"/>
            <a:ext cx="2230243" cy="780585"/>
          </a:xfrm>
          <a:prstGeom prst="rect">
            <a:avLst/>
          </a:prstGeom>
        </p:spPr>
      </p:pic>
      <p:pic>
        <p:nvPicPr>
          <p:cNvPr id="2" name="Picture 1">
            <a:extLst>
              <a:ext uri="{FF2B5EF4-FFF2-40B4-BE49-F238E27FC236}">
                <a16:creationId xmlns:a16="http://schemas.microsoft.com/office/drawing/2014/main" id="{C3262210-6F17-2190-6B9A-5E322B2B0EC9}"/>
              </a:ext>
            </a:extLst>
          </p:cNvPr>
          <p:cNvPicPr>
            <a:picLocks noChangeAspect="1"/>
          </p:cNvPicPr>
          <p:nvPr/>
        </p:nvPicPr>
        <p:blipFill>
          <a:blip r:embed="rId9"/>
          <a:stretch>
            <a:fillRect/>
          </a:stretch>
        </p:blipFill>
        <p:spPr>
          <a:xfrm>
            <a:off x="305258" y="2744674"/>
            <a:ext cx="1225130" cy="1225130"/>
          </a:xfrm>
          <a:prstGeom prst="rect">
            <a:avLst/>
          </a:prstGeom>
        </p:spPr>
      </p:pic>
      <p:sp>
        <p:nvSpPr>
          <p:cNvPr id="12" name="TextBox 11">
            <a:extLst>
              <a:ext uri="{FF2B5EF4-FFF2-40B4-BE49-F238E27FC236}">
                <a16:creationId xmlns:a16="http://schemas.microsoft.com/office/drawing/2014/main" id="{AB82EC94-1728-4B6B-F4FA-EC2C6E7DD71E}"/>
              </a:ext>
            </a:extLst>
          </p:cNvPr>
          <p:cNvSpPr txBox="1"/>
          <p:nvPr/>
        </p:nvSpPr>
        <p:spPr>
          <a:xfrm>
            <a:off x="213119" y="4085524"/>
            <a:ext cx="1802002" cy="307777"/>
          </a:xfrm>
          <a:prstGeom prst="rect">
            <a:avLst/>
          </a:prstGeom>
          <a:noFill/>
        </p:spPr>
        <p:txBody>
          <a:bodyPr wrap="square">
            <a:spAutoFit/>
          </a:bodyPr>
          <a:lstStyle/>
          <a:p>
            <a:r>
              <a:rPr lang="en-GB" sz="1400" b="1" dirty="0"/>
              <a:t>Prof Rob Andrews</a:t>
            </a:r>
          </a:p>
        </p:txBody>
      </p:sp>
    </p:spTree>
    <p:extLst>
      <p:ext uri="{BB962C8B-B14F-4D97-AF65-F5344CB8AC3E}">
        <p14:creationId xmlns:p14="http://schemas.microsoft.com/office/powerpoint/2010/main" val="3809037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09D0-8260-E638-8AB8-E19B1BFE4992}"/>
              </a:ext>
            </a:extLst>
          </p:cNvPr>
          <p:cNvSpPr>
            <a:spLocks noGrp="1"/>
          </p:cNvSpPr>
          <p:nvPr>
            <p:ph type="title"/>
          </p:nvPr>
        </p:nvSpPr>
        <p:spPr>
          <a:xfrm>
            <a:off x="1028698" y="261649"/>
            <a:ext cx="7533017" cy="658297"/>
          </a:xfrm>
        </p:spPr>
        <p:txBody>
          <a:bodyPr anchor="ctr">
            <a:normAutofit/>
          </a:bodyPr>
          <a:lstStyle/>
          <a:p>
            <a:r>
              <a:rPr lang="en-GB" sz="3000" dirty="0"/>
              <a:t>Agenda</a:t>
            </a:r>
          </a:p>
        </p:txBody>
      </p:sp>
      <p:graphicFrame>
        <p:nvGraphicFramePr>
          <p:cNvPr id="5" name="Content Placeholder 2">
            <a:extLst>
              <a:ext uri="{FF2B5EF4-FFF2-40B4-BE49-F238E27FC236}">
                <a16:creationId xmlns:a16="http://schemas.microsoft.com/office/drawing/2014/main" id="{6EEA74DD-A649-2BD6-4829-63C2A9C7D95D}"/>
              </a:ext>
            </a:extLst>
          </p:cNvPr>
          <p:cNvGraphicFramePr>
            <a:graphicFrameLocks noGrp="1"/>
          </p:cNvGraphicFramePr>
          <p:nvPr>
            <p:ph idx="1"/>
          </p:nvPr>
        </p:nvGraphicFramePr>
        <p:xfrm>
          <a:off x="483042" y="1584435"/>
          <a:ext cx="8195872" cy="3144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5631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BBA30-3BBD-9223-0FCE-287A10C44AE9}"/>
              </a:ext>
            </a:extLst>
          </p:cNvPr>
          <p:cNvSpPr>
            <a:spLocks noGrp="1"/>
          </p:cNvSpPr>
          <p:nvPr>
            <p:ph type="title"/>
          </p:nvPr>
        </p:nvSpPr>
        <p:spPr/>
        <p:txBody>
          <a:bodyPr>
            <a:normAutofit fontScale="90000"/>
          </a:bodyPr>
          <a:lstStyle/>
          <a:p>
            <a:r>
              <a:rPr lang="en-GB"/>
              <a:t>Summary </a:t>
            </a:r>
            <a:endParaRPr lang="en-GB" dirty="0"/>
          </a:p>
        </p:txBody>
      </p:sp>
      <p:graphicFrame>
        <p:nvGraphicFramePr>
          <p:cNvPr id="19" name="Content Placeholder 2">
            <a:extLst>
              <a:ext uri="{FF2B5EF4-FFF2-40B4-BE49-F238E27FC236}">
                <a16:creationId xmlns:a16="http://schemas.microsoft.com/office/drawing/2014/main" id="{607EC5E6-F4C5-BE2D-5A67-3F0E028AFECD}"/>
              </a:ext>
            </a:extLst>
          </p:cNvPr>
          <p:cNvGraphicFramePr>
            <a:graphicFrameLocks noGrp="1"/>
          </p:cNvGraphicFramePr>
          <p:nvPr>
            <p:ph idx="1"/>
            <p:extLst>
              <p:ext uri="{D42A27DB-BD31-4B8C-83A1-F6EECF244321}">
                <p14:modId xmlns:p14="http://schemas.microsoft.com/office/powerpoint/2010/main" val="1906926024"/>
              </p:ext>
            </p:extLst>
          </p:nvPr>
        </p:nvGraphicFramePr>
        <p:xfrm>
          <a:off x="405450" y="837257"/>
          <a:ext cx="8166491" cy="3758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6130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94686-5218-FDBE-2B06-0C22A0945C21}"/>
              </a:ext>
            </a:extLst>
          </p:cNvPr>
          <p:cNvSpPr>
            <a:spLocks noGrp="1"/>
          </p:cNvSpPr>
          <p:nvPr>
            <p:ph type="title"/>
          </p:nvPr>
        </p:nvSpPr>
        <p:spPr>
          <a:xfrm>
            <a:off x="161197" y="178312"/>
            <a:ext cx="5401448" cy="492275"/>
          </a:xfrm>
        </p:spPr>
        <p:txBody>
          <a:bodyPr>
            <a:normAutofit fontScale="90000"/>
          </a:bodyPr>
          <a:lstStyle/>
          <a:p>
            <a:r>
              <a:rPr lang="en-GB" dirty="0"/>
              <a:t>Acknowledgements</a:t>
            </a:r>
          </a:p>
        </p:txBody>
      </p:sp>
      <p:sp>
        <p:nvSpPr>
          <p:cNvPr id="3" name="Content Placeholder 2">
            <a:extLst>
              <a:ext uri="{FF2B5EF4-FFF2-40B4-BE49-F238E27FC236}">
                <a16:creationId xmlns:a16="http://schemas.microsoft.com/office/drawing/2014/main" id="{A017E9EC-A0A0-7398-0FDB-66B3E10B4907}"/>
              </a:ext>
            </a:extLst>
          </p:cNvPr>
          <p:cNvSpPr>
            <a:spLocks noGrp="1"/>
          </p:cNvSpPr>
          <p:nvPr>
            <p:ph idx="1"/>
          </p:nvPr>
        </p:nvSpPr>
        <p:spPr>
          <a:xfrm>
            <a:off x="197828" y="1146219"/>
            <a:ext cx="2910070" cy="3263504"/>
          </a:xfrm>
        </p:spPr>
        <p:txBody>
          <a:bodyPr>
            <a:normAutofit/>
          </a:bodyPr>
          <a:lstStyle/>
          <a:p>
            <a:pPr marL="0" indent="0">
              <a:buNone/>
            </a:pPr>
            <a:r>
              <a:rPr lang="en-GB" sz="1800" b="1" dirty="0"/>
              <a:t>North American Team:</a:t>
            </a:r>
          </a:p>
          <a:p>
            <a:r>
              <a:rPr lang="en-GB" sz="1800" dirty="0"/>
              <a:t>Zoey Li </a:t>
            </a:r>
          </a:p>
          <a:p>
            <a:r>
              <a:rPr lang="en-GB" sz="1800" dirty="0"/>
              <a:t>Robin L. Gal</a:t>
            </a:r>
          </a:p>
          <a:p>
            <a:r>
              <a:rPr lang="en-GB" sz="1800" dirty="0"/>
              <a:t>Lauren V. Turner</a:t>
            </a:r>
          </a:p>
          <a:p>
            <a:r>
              <a:rPr lang="en-GB" sz="1800" dirty="0"/>
              <a:t>Simon </a:t>
            </a:r>
            <a:r>
              <a:rPr lang="en-GB" sz="1800" dirty="0" err="1"/>
              <a:t>Bergford</a:t>
            </a:r>
            <a:endParaRPr lang="en-GB" sz="1800" dirty="0"/>
          </a:p>
          <a:p>
            <a:r>
              <a:rPr lang="en-GB" sz="1800" dirty="0"/>
              <a:t>Peter Calhoun</a:t>
            </a:r>
          </a:p>
          <a:p>
            <a:r>
              <a:rPr lang="en-GB" sz="1800" dirty="0"/>
              <a:t>Michael C. Riddell</a:t>
            </a:r>
          </a:p>
        </p:txBody>
      </p:sp>
      <p:pic>
        <p:nvPicPr>
          <p:cNvPr id="5" name="Picture 4">
            <a:extLst>
              <a:ext uri="{FF2B5EF4-FFF2-40B4-BE49-F238E27FC236}">
                <a16:creationId xmlns:a16="http://schemas.microsoft.com/office/drawing/2014/main" id="{6ECE839C-12AA-FA05-10ED-318BF2AF1D0B}"/>
              </a:ext>
            </a:extLst>
          </p:cNvPr>
          <p:cNvPicPr>
            <a:picLocks noChangeAspect="1"/>
          </p:cNvPicPr>
          <p:nvPr/>
        </p:nvPicPr>
        <p:blipFill>
          <a:blip r:embed="rId2"/>
          <a:stretch>
            <a:fillRect/>
          </a:stretch>
        </p:blipFill>
        <p:spPr>
          <a:xfrm>
            <a:off x="6656157" y="1168895"/>
            <a:ext cx="1827882" cy="740473"/>
          </a:xfrm>
          <a:prstGeom prst="rect">
            <a:avLst/>
          </a:prstGeom>
        </p:spPr>
      </p:pic>
      <p:pic>
        <p:nvPicPr>
          <p:cNvPr id="1026" name="Picture 2" descr="Verily | Research, Care and Health ...">
            <a:extLst>
              <a:ext uri="{FF2B5EF4-FFF2-40B4-BE49-F238E27FC236}">
                <a16:creationId xmlns:a16="http://schemas.microsoft.com/office/drawing/2014/main" id="{7517ED55-B272-9FA3-70C6-22D85ED62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8077" y="2198660"/>
            <a:ext cx="2127159" cy="746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xcom Continuous Glucose Monitoring ...">
            <a:extLst>
              <a:ext uri="{FF2B5EF4-FFF2-40B4-BE49-F238E27FC236}">
                <a16:creationId xmlns:a16="http://schemas.microsoft.com/office/drawing/2014/main" id="{4CA4E1AC-1FA1-F500-E594-8943DD501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366" y="2814652"/>
            <a:ext cx="2301870" cy="121033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A3E515CB-D4A0-BC72-A119-116548F105D6}"/>
              </a:ext>
            </a:extLst>
          </p:cNvPr>
          <p:cNvSpPr txBox="1">
            <a:spLocks/>
          </p:cNvSpPr>
          <p:nvPr/>
        </p:nvSpPr>
        <p:spPr>
          <a:xfrm>
            <a:off x="3519979" y="1118510"/>
            <a:ext cx="2910070"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CD1719"/>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CD1719"/>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CD1719"/>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CD1719"/>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CD1719"/>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dirty="0"/>
              <a:t>The UK Team:</a:t>
            </a:r>
          </a:p>
          <a:p>
            <a:r>
              <a:rPr lang="en-GB" sz="1800" dirty="0"/>
              <a:t>Cat Russon </a:t>
            </a:r>
          </a:p>
          <a:p>
            <a:r>
              <a:rPr lang="en-GB" sz="1800" dirty="0"/>
              <a:t>Richard </a:t>
            </a:r>
            <a:r>
              <a:rPr lang="en-GB" sz="1800" dirty="0" err="1"/>
              <a:t>Pulsford</a:t>
            </a:r>
            <a:endParaRPr lang="en-GB" sz="1800" dirty="0"/>
          </a:p>
          <a:p>
            <a:r>
              <a:rPr lang="en-GB" sz="1800" dirty="0"/>
              <a:t>Brad Metcalf</a:t>
            </a:r>
          </a:p>
          <a:p>
            <a:r>
              <a:rPr lang="en-GB" sz="1800" dirty="0"/>
              <a:t>Emma Cockcroft</a:t>
            </a:r>
          </a:p>
          <a:p>
            <a:r>
              <a:rPr lang="en-GB" sz="1800" dirty="0"/>
              <a:t>Michael Allen</a:t>
            </a:r>
          </a:p>
          <a:p>
            <a:r>
              <a:rPr lang="en-GB" sz="1800" dirty="0"/>
              <a:t>Anne-Marie </a:t>
            </a:r>
            <a:r>
              <a:rPr lang="en-GB" sz="1800" dirty="0" err="1"/>
              <a:t>Frohock</a:t>
            </a:r>
            <a:endParaRPr lang="en-GB" sz="1800" dirty="0"/>
          </a:p>
          <a:p>
            <a:r>
              <a:rPr lang="en-GB" sz="1800" dirty="0"/>
              <a:t>Rob Andrews</a:t>
            </a:r>
          </a:p>
        </p:txBody>
      </p:sp>
    </p:spTree>
    <p:extLst>
      <p:ext uri="{BB962C8B-B14F-4D97-AF65-F5344CB8AC3E}">
        <p14:creationId xmlns:p14="http://schemas.microsoft.com/office/powerpoint/2010/main" val="3481643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1E2DB-A16A-5F3C-D2DF-F1D490E065A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C09CD0A-9E95-86BF-BF75-203FF3514FD3}"/>
              </a:ext>
            </a:extLst>
          </p:cNvPr>
          <p:cNvSpPr txBox="1"/>
          <p:nvPr/>
        </p:nvSpPr>
        <p:spPr>
          <a:xfrm>
            <a:off x="148502" y="4965504"/>
            <a:ext cx="4251038" cy="248209"/>
          </a:xfrm>
          <a:prstGeom prst="rect">
            <a:avLst/>
          </a:prstGeom>
          <a:noFill/>
        </p:spPr>
        <p:txBody>
          <a:bodyPr wrap="square">
            <a:spAutoFit/>
          </a:bodyPr>
          <a:lstStyle/>
          <a:p>
            <a:r>
              <a:rPr lang="fr-FR" sz="1013" dirty="0" err="1"/>
              <a:t>OpenAI</a:t>
            </a:r>
            <a:r>
              <a:rPr lang="fr-FR" sz="1013" dirty="0"/>
              <a:t>. (2025). </a:t>
            </a:r>
            <a:r>
              <a:rPr lang="fr-FR" sz="1013" dirty="0" err="1"/>
              <a:t>ChatGPT</a:t>
            </a:r>
            <a:r>
              <a:rPr lang="fr-FR" sz="1013" dirty="0"/>
              <a:t>. https://chat.openai.com/chat</a:t>
            </a:r>
            <a:endParaRPr lang="en-GB" sz="1013" dirty="0"/>
          </a:p>
        </p:txBody>
      </p:sp>
      <p:sp>
        <p:nvSpPr>
          <p:cNvPr id="4" name="Content Placeholder 2">
            <a:extLst>
              <a:ext uri="{FF2B5EF4-FFF2-40B4-BE49-F238E27FC236}">
                <a16:creationId xmlns:a16="http://schemas.microsoft.com/office/drawing/2014/main" id="{5E50228F-78B8-13DF-35AF-1E0134C90651}"/>
              </a:ext>
            </a:extLst>
          </p:cNvPr>
          <p:cNvSpPr txBox="1">
            <a:spLocks/>
          </p:cNvSpPr>
          <p:nvPr/>
        </p:nvSpPr>
        <p:spPr>
          <a:xfrm>
            <a:off x="1967933" y="262801"/>
            <a:ext cx="5142859" cy="326350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rgbClr val="CD1719"/>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CD1719"/>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CD1719"/>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CD1719"/>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CD1719"/>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GB" sz="3200" b="1" i="1" dirty="0">
                <a:solidFill>
                  <a:srgbClr val="0070C0"/>
                </a:solidFill>
              </a:rPr>
              <a:t>99 Problems </a:t>
            </a:r>
          </a:p>
          <a:p>
            <a:pPr marL="0" indent="0" algn="ctr">
              <a:buFont typeface="Arial" panose="020B0604020202020204" pitchFamily="34" charset="0"/>
              <a:buNone/>
            </a:pPr>
            <a:r>
              <a:rPr lang="en-GB" sz="3200" b="1" i="1" dirty="0">
                <a:solidFill>
                  <a:srgbClr val="0070C0"/>
                </a:solidFill>
              </a:rPr>
              <a:t>But High Glucose </a:t>
            </a:r>
            <a:r>
              <a:rPr lang="en-GB" sz="3200" b="1" i="1" dirty="0" err="1">
                <a:solidFill>
                  <a:srgbClr val="0070C0"/>
                </a:solidFill>
              </a:rPr>
              <a:t>Aint</a:t>
            </a:r>
            <a:r>
              <a:rPr lang="en-GB" sz="3200" b="1" i="1" dirty="0">
                <a:solidFill>
                  <a:srgbClr val="0070C0"/>
                </a:solidFill>
              </a:rPr>
              <a:t> One</a:t>
            </a:r>
          </a:p>
          <a:p>
            <a:pPr marL="0" indent="0" algn="ctr">
              <a:buFont typeface="Arial" panose="020B0604020202020204" pitchFamily="34" charset="0"/>
              <a:buNone/>
            </a:pPr>
            <a:endParaRPr lang="en-GB" sz="1650" b="1" dirty="0"/>
          </a:p>
        </p:txBody>
      </p:sp>
      <p:pic>
        <p:nvPicPr>
          <p:cNvPr id="7" name="99 problmes but Highs ain one">
            <a:hlinkClick r:id="" action="ppaction://media"/>
            <a:extLst>
              <a:ext uri="{FF2B5EF4-FFF2-40B4-BE49-F238E27FC236}">
                <a16:creationId xmlns:a16="http://schemas.microsoft.com/office/drawing/2014/main" id="{EA3A5FBE-365E-C1FD-0909-5505D4BA36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21890" y="3330502"/>
            <a:ext cx="368733" cy="368733"/>
          </a:xfrm>
          <a:prstGeom prst="rect">
            <a:avLst/>
          </a:prstGeom>
        </p:spPr>
      </p:pic>
      <p:sp>
        <p:nvSpPr>
          <p:cNvPr id="2" name="TextBox 1">
            <a:extLst>
              <a:ext uri="{FF2B5EF4-FFF2-40B4-BE49-F238E27FC236}">
                <a16:creationId xmlns:a16="http://schemas.microsoft.com/office/drawing/2014/main" id="{4132BEB7-47CA-C5A0-953E-2CDCBA128BBF}"/>
              </a:ext>
            </a:extLst>
          </p:cNvPr>
          <p:cNvSpPr txBox="1"/>
          <p:nvPr/>
        </p:nvSpPr>
        <p:spPr>
          <a:xfrm>
            <a:off x="6213566" y="1448545"/>
            <a:ext cx="2930434" cy="830997"/>
          </a:xfrm>
          <a:prstGeom prst="rect">
            <a:avLst/>
          </a:prstGeom>
          <a:noFill/>
        </p:spPr>
        <p:txBody>
          <a:bodyPr wrap="square" rtlCol="0">
            <a:spAutoFit/>
          </a:bodyPr>
          <a:lstStyle/>
          <a:p>
            <a:pPr algn="ctr"/>
            <a:r>
              <a:rPr lang="en-GB" sz="1600" b="1" dirty="0"/>
              <a:t>Resources </a:t>
            </a:r>
          </a:p>
          <a:p>
            <a:pPr algn="ctr"/>
            <a:r>
              <a:rPr lang="en-GB" sz="1600" dirty="0"/>
              <a:t>Click on the link for</a:t>
            </a:r>
          </a:p>
          <a:p>
            <a:pPr algn="ctr"/>
            <a:r>
              <a:rPr lang="en-GB" sz="1600" dirty="0"/>
              <a:t>“Google Drive”</a:t>
            </a:r>
          </a:p>
        </p:txBody>
      </p:sp>
      <p:pic>
        <p:nvPicPr>
          <p:cNvPr id="8" name="Picture 7">
            <a:extLst>
              <a:ext uri="{FF2B5EF4-FFF2-40B4-BE49-F238E27FC236}">
                <a16:creationId xmlns:a16="http://schemas.microsoft.com/office/drawing/2014/main" id="{1DB6AE33-A3FF-E437-D479-1CFA234FA7E6}"/>
              </a:ext>
            </a:extLst>
          </p:cNvPr>
          <p:cNvPicPr>
            <a:picLocks noChangeAspect="1"/>
          </p:cNvPicPr>
          <p:nvPr/>
        </p:nvPicPr>
        <p:blipFill>
          <a:blip r:embed="rId5"/>
          <a:stretch>
            <a:fillRect/>
          </a:stretch>
        </p:blipFill>
        <p:spPr>
          <a:xfrm>
            <a:off x="6839465" y="2351402"/>
            <a:ext cx="1727000" cy="1737468"/>
          </a:xfrm>
          <a:prstGeom prst="rect">
            <a:avLst/>
          </a:prstGeom>
        </p:spPr>
      </p:pic>
      <p:pic>
        <p:nvPicPr>
          <p:cNvPr id="10" name="Picture 9">
            <a:extLst>
              <a:ext uri="{FF2B5EF4-FFF2-40B4-BE49-F238E27FC236}">
                <a16:creationId xmlns:a16="http://schemas.microsoft.com/office/drawing/2014/main" id="{DBC10A62-346E-0CA3-D4C1-5820F25D468C}"/>
              </a:ext>
            </a:extLst>
          </p:cNvPr>
          <p:cNvPicPr>
            <a:picLocks noChangeAspect="1"/>
          </p:cNvPicPr>
          <p:nvPr/>
        </p:nvPicPr>
        <p:blipFill>
          <a:blip r:embed="rId6"/>
          <a:stretch>
            <a:fillRect/>
          </a:stretch>
        </p:blipFill>
        <p:spPr>
          <a:xfrm>
            <a:off x="461740" y="2279542"/>
            <a:ext cx="1825618" cy="1836294"/>
          </a:xfrm>
          <a:prstGeom prst="rect">
            <a:avLst/>
          </a:prstGeom>
        </p:spPr>
      </p:pic>
      <p:sp>
        <p:nvSpPr>
          <p:cNvPr id="11" name="TextBox 10">
            <a:extLst>
              <a:ext uri="{FF2B5EF4-FFF2-40B4-BE49-F238E27FC236}">
                <a16:creationId xmlns:a16="http://schemas.microsoft.com/office/drawing/2014/main" id="{4B7DBA68-1D5A-0006-BA7A-E46979B15E53}"/>
              </a:ext>
            </a:extLst>
          </p:cNvPr>
          <p:cNvSpPr txBox="1"/>
          <p:nvPr/>
        </p:nvSpPr>
        <p:spPr>
          <a:xfrm>
            <a:off x="148502" y="1355944"/>
            <a:ext cx="2452094" cy="1077218"/>
          </a:xfrm>
          <a:prstGeom prst="rect">
            <a:avLst/>
          </a:prstGeom>
          <a:noFill/>
        </p:spPr>
        <p:txBody>
          <a:bodyPr wrap="square" rtlCol="0">
            <a:spAutoFit/>
          </a:bodyPr>
          <a:lstStyle/>
          <a:p>
            <a:pPr algn="ctr"/>
            <a:r>
              <a:rPr lang="en-GB" sz="1600" b="1" dirty="0"/>
              <a:t>Podcast</a:t>
            </a:r>
          </a:p>
          <a:p>
            <a:pPr algn="ctr"/>
            <a:r>
              <a:rPr lang="en-GB" sz="1600" i="1" dirty="0"/>
              <a:t>Activity Snacking to increase TIR</a:t>
            </a:r>
          </a:p>
          <a:p>
            <a:pPr algn="ctr"/>
            <a:r>
              <a:rPr lang="en-GB" sz="1600" i="1" dirty="0"/>
              <a:t>Download 99 Problems … </a:t>
            </a:r>
          </a:p>
        </p:txBody>
      </p:sp>
      <p:sp>
        <p:nvSpPr>
          <p:cNvPr id="6" name="TextBox 5">
            <a:extLst>
              <a:ext uri="{FF2B5EF4-FFF2-40B4-BE49-F238E27FC236}">
                <a16:creationId xmlns:a16="http://schemas.microsoft.com/office/drawing/2014/main" id="{09FCD336-4EF4-5CA0-60B1-C9AFF68C63B2}"/>
              </a:ext>
            </a:extLst>
          </p:cNvPr>
          <p:cNvSpPr txBox="1"/>
          <p:nvPr/>
        </p:nvSpPr>
        <p:spPr>
          <a:xfrm>
            <a:off x="2460948" y="4281090"/>
            <a:ext cx="4289215" cy="338554"/>
          </a:xfrm>
          <a:prstGeom prst="rect">
            <a:avLst/>
          </a:prstGeom>
          <a:noFill/>
        </p:spPr>
        <p:txBody>
          <a:bodyPr wrap="square" rtlCol="0">
            <a:spAutoFit/>
          </a:bodyPr>
          <a:lstStyle/>
          <a:p>
            <a:pPr algn="ctr"/>
            <a:r>
              <a:rPr lang="en-GB" sz="1600" dirty="0">
                <a:hlinkClick r:id="rId7"/>
              </a:rPr>
              <a:t>johnpemberton@nhs.net</a:t>
            </a:r>
            <a:r>
              <a:rPr lang="en-GB" sz="1600" dirty="0"/>
              <a:t> </a:t>
            </a:r>
          </a:p>
        </p:txBody>
      </p:sp>
      <p:pic>
        <p:nvPicPr>
          <p:cNvPr id="13" name="Picture 12">
            <a:extLst>
              <a:ext uri="{FF2B5EF4-FFF2-40B4-BE49-F238E27FC236}">
                <a16:creationId xmlns:a16="http://schemas.microsoft.com/office/drawing/2014/main" id="{6280B86E-47D4-0155-999A-6062F02BE3CE}"/>
              </a:ext>
            </a:extLst>
          </p:cNvPr>
          <p:cNvPicPr>
            <a:picLocks noChangeAspect="1"/>
          </p:cNvPicPr>
          <p:nvPr/>
        </p:nvPicPr>
        <p:blipFill>
          <a:blip r:embed="rId8"/>
          <a:stretch>
            <a:fillRect/>
          </a:stretch>
        </p:blipFill>
        <p:spPr>
          <a:xfrm>
            <a:off x="3347924" y="1608363"/>
            <a:ext cx="2584393" cy="2584393"/>
          </a:xfrm>
          <a:prstGeom prst="rect">
            <a:avLst/>
          </a:prstGeom>
        </p:spPr>
      </p:pic>
    </p:spTree>
    <p:extLst>
      <p:ext uri="{BB962C8B-B14F-4D97-AF65-F5344CB8AC3E}">
        <p14:creationId xmlns:p14="http://schemas.microsoft.com/office/powerpoint/2010/main" val="200348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0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962CC-8C5C-E3BC-4120-066DA96B2B72}"/>
              </a:ext>
            </a:extLst>
          </p:cNvPr>
          <p:cNvSpPr>
            <a:spLocks noGrp="1"/>
          </p:cNvSpPr>
          <p:nvPr>
            <p:ph type="title" idx="4294967295"/>
          </p:nvPr>
        </p:nvSpPr>
        <p:spPr>
          <a:xfrm>
            <a:off x="524786" y="264870"/>
            <a:ext cx="5318475" cy="673936"/>
          </a:xfrm>
        </p:spPr>
        <p:txBody>
          <a:bodyPr vert="horz" lIns="68580" tIns="34290" rIns="68580" bIns="34290" rtlCol="0" anchor="ctr">
            <a:normAutofit/>
          </a:bodyPr>
          <a:lstStyle/>
          <a:p>
            <a:r>
              <a:rPr lang="en-US" sz="3000" dirty="0"/>
              <a:t>World Health Organisation</a:t>
            </a:r>
          </a:p>
        </p:txBody>
      </p:sp>
      <p:sp>
        <p:nvSpPr>
          <p:cNvPr id="4" name="TextBox 3">
            <a:extLst>
              <a:ext uri="{FF2B5EF4-FFF2-40B4-BE49-F238E27FC236}">
                <a16:creationId xmlns:a16="http://schemas.microsoft.com/office/drawing/2014/main" id="{FD714729-63FA-CADC-BDCE-2D1E02AB1F33}"/>
              </a:ext>
            </a:extLst>
          </p:cNvPr>
          <p:cNvSpPr txBox="1"/>
          <p:nvPr/>
        </p:nvSpPr>
        <p:spPr>
          <a:xfrm>
            <a:off x="83128" y="4885558"/>
            <a:ext cx="4249222" cy="395383"/>
          </a:xfrm>
          <a:prstGeom prst="rect">
            <a:avLst/>
          </a:prstGeom>
        </p:spPr>
        <p:txBody>
          <a:bodyPr vert="horz" lIns="68580" tIns="34290" rIns="68580" bIns="34290" rtlCol="0" anchor="ctr">
            <a:normAutofit/>
          </a:bodyPr>
          <a:lstStyle/>
          <a:p>
            <a:pPr>
              <a:lnSpc>
                <a:spcPct val="90000"/>
              </a:lnSpc>
              <a:spcBef>
                <a:spcPts val="750"/>
              </a:spcBef>
            </a:pPr>
            <a:r>
              <a:rPr lang="en-US" sz="1200" dirty="0"/>
              <a:t>Br J Sports Med. 2020;54:1451-62</a:t>
            </a:r>
          </a:p>
        </p:txBody>
      </p:sp>
      <p:pic>
        <p:nvPicPr>
          <p:cNvPr id="1026" name="Picture 2">
            <a:extLst>
              <a:ext uri="{FF2B5EF4-FFF2-40B4-BE49-F238E27FC236}">
                <a16:creationId xmlns:a16="http://schemas.microsoft.com/office/drawing/2014/main" id="{65DFD919-2A29-D2D9-62D0-4EEA2E961A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88473" y="860004"/>
            <a:ext cx="5583114" cy="36290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9BB2938-37EE-1CF3-000D-9356843BBF5E}"/>
              </a:ext>
            </a:extLst>
          </p:cNvPr>
          <p:cNvPicPr>
            <a:picLocks noChangeAspect="1"/>
          </p:cNvPicPr>
          <p:nvPr/>
        </p:nvPicPr>
        <p:blipFill>
          <a:blip r:embed="rId3"/>
          <a:stretch>
            <a:fillRect/>
          </a:stretch>
        </p:blipFill>
        <p:spPr>
          <a:xfrm>
            <a:off x="7199058" y="1883969"/>
            <a:ext cx="1174392" cy="1181597"/>
          </a:xfrm>
          <a:prstGeom prst="rect">
            <a:avLst/>
          </a:prstGeom>
        </p:spPr>
      </p:pic>
      <p:pic>
        <p:nvPicPr>
          <p:cNvPr id="3" name="Picture 2">
            <a:extLst>
              <a:ext uri="{FF2B5EF4-FFF2-40B4-BE49-F238E27FC236}">
                <a16:creationId xmlns:a16="http://schemas.microsoft.com/office/drawing/2014/main" id="{C3C4217A-B7D0-2650-366A-85E18BD208D4}"/>
              </a:ext>
            </a:extLst>
          </p:cNvPr>
          <p:cNvPicPr>
            <a:picLocks noChangeAspect="1"/>
          </p:cNvPicPr>
          <p:nvPr/>
        </p:nvPicPr>
        <p:blipFill>
          <a:blip r:embed="rId4"/>
          <a:stretch>
            <a:fillRect/>
          </a:stretch>
        </p:blipFill>
        <p:spPr>
          <a:xfrm>
            <a:off x="1604962" y="666750"/>
            <a:ext cx="5934075" cy="3810000"/>
          </a:xfrm>
          <a:prstGeom prst="rect">
            <a:avLst/>
          </a:prstGeom>
        </p:spPr>
      </p:pic>
    </p:spTree>
    <p:extLst>
      <p:ext uri="{BB962C8B-B14F-4D97-AF65-F5344CB8AC3E}">
        <p14:creationId xmlns:p14="http://schemas.microsoft.com/office/powerpoint/2010/main" val="125560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506CC4-96F0-A7E2-C212-70F86879F0C8}"/>
              </a:ext>
            </a:extLst>
          </p:cNvPr>
          <p:cNvSpPr>
            <a:spLocks noGrp="1"/>
          </p:cNvSpPr>
          <p:nvPr>
            <p:ph idx="1"/>
          </p:nvPr>
        </p:nvSpPr>
        <p:spPr>
          <a:xfrm>
            <a:off x="954083" y="3822619"/>
            <a:ext cx="3789368" cy="766526"/>
          </a:xfrm>
        </p:spPr>
        <p:txBody>
          <a:bodyPr>
            <a:normAutofit/>
          </a:bodyPr>
          <a:lstStyle/>
          <a:p>
            <a:pPr marL="0" indent="0">
              <a:buNone/>
            </a:pPr>
            <a:r>
              <a:rPr lang="en-GB" sz="900" i="1" dirty="0">
                <a:solidFill>
                  <a:srgbClr val="333333"/>
                </a:solidFill>
                <a:latin typeface="+mj-lt"/>
              </a:rPr>
              <a:t>BMC Public Health</a:t>
            </a:r>
            <a:r>
              <a:rPr lang="en-GB" sz="900" dirty="0">
                <a:solidFill>
                  <a:srgbClr val="333333"/>
                </a:solidFill>
                <a:latin typeface="+mj-lt"/>
              </a:rPr>
              <a:t> </a:t>
            </a:r>
            <a:r>
              <a:rPr lang="en-GB" sz="900" b="1" dirty="0">
                <a:solidFill>
                  <a:srgbClr val="333333"/>
                </a:solidFill>
                <a:latin typeface="+mj-lt"/>
              </a:rPr>
              <a:t>22</a:t>
            </a:r>
            <a:r>
              <a:rPr lang="en-GB" sz="900" dirty="0">
                <a:solidFill>
                  <a:srgbClr val="333333"/>
                </a:solidFill>
                <a:latin typeface="+mj-lt"/>
              </a:rPr>
              <a:t>, 1964 (2022). </a:t>
            </a:r>
          </a:p>
          <a:p>
            <a:pPr marL="0" indent="0">
              <a:buNone/>
            </a:pPr>
            <a:r>
              <a:rPr lang="en-GB" sz="900" dirty="0">
                <a:solidFill>
                  <a:srgbClr val="333333"/>
                </a:solidFill>
                <a:latin typeface="+mj-lt"/>
                <a:hlinkClick r:id="rId2"/>
              </a:rPr>
              <a:t>https://doi.org/10.1186/s12889-022-14385-1</a:t>
            </a:r>
            <a:endParaRPr lang="en-GB" sz="900" dirty="0">
              <a:solidFill>
                <a:srgbClr val="333333"/>
              </a:solidFill>
              <a:latin typeface="+mj-lt"/>
            </a:endParaRPr>
          </a:p>
          <a:p>
            <a:pPr marL="0" indent="0">
              <a:buNone/>
            </a:pPr>
            <a:r>
              <a:rPr lang="en-GB" sz="900" dirty="0">
                <a:solidFill>
                  <a:srgbClr val="333333"/>
                </a:solidFill>
                <a:latin typeface="+mj-lt"/>
              </a:rPr>
              <a:t>OpenAI. (2025). ChatGPT. https://chat.openai.com/chat</a:t>
            </a:r>
          </a:p>
          <a:p>
            <a:pPr marL="0" indent="0">
              <a:buNone/>
            </a:pPr>
            <a:endParaRPr lang="en-GB" sz="1650" dirty="0"/>
          </a:p>
        </p:txBody>
      </p:sp>
      <p:pic>
        <p:nvPicPr>
          <p:cNvPr id="5" name="Picture 4">
            <a:extLst>
              <a:ext uri="{FF2B5EF4-FFF2-40B4-BE49-F238E27FC236}">
                <a16:creationId xmlns:a16="http://schemas.microsoft.com/office/drawing/2014/main" id="{0BB8168E-8377-2691-1AAF-DCED13DE6D07}"/>
              </a:ext>
            </a:extLst>
          </p:cNvPr>
          <p:cNvPicPr>
            <a:picLocks noChangeAspect="1"/>
          </p:cNvPicPr>
          <p:nvPr/>
        </p:nvPicPr>
        <p:blipFill>
          <a:blip r:embed="rId3"/>
          <a:stretch>
            <a:fillRect/>
          </a:stretch>
        </p:blipFill>
        <p:spPr>
          <a:xfrm>
            <a:off x="1048380" y="1116629"/>
            <a:ext cx="2583503" cy="2583503"/>
          </a:xfrm>
          <a:prstGeom prst="rect">
            <a:avLst/>
          </a:prstGeom>
        </p:spPr>
      </p:pic>
      <p:sp>
        <p:nvSpPr>
          <p:cNvPr id="10" name="Title 1">
            <a:extLst>
              <a:ext uri="{FF2B5EF4-FFF2-40B4-BE49-F238E27FC236}">
                <a16:creationId xmlns:a16="http://schemas.microsoft.com/office/drawing/2014/main" id="{15A03611-18BE-6320-CB64-125A30DA83D4}"/>
              </a:ext>
            </a:extLst>
          </p:cNvPr>
          <p:cNvSpPr txBox="1">
            <a:spLocks/>
          </p:cNvSpPr>
          <p:nvPr/>
        </p:nvSpPr>
        <p:spPr>
          <a:xfrm>
            <a:off x="344978" y="-26224"/>
            <a:ext cx="4806554" cy="102036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b="1" dirty="0"/>
              <a:t>Barriers to Physical Activity</a:t>
            </a:r>
          </a:p>
        </p:txBody>
      </p:sp>
      <p:pic>
        <p:nvPicPr>
          <p:cNvPr id="2" name="Picture 1">
            <a:extLst>
              <a:ext uri="{FF2B5EF4-FFF2-40B4-BE49-F238E27FC236}">
                <a16:creationId xmlns:a16="http://schemas.microsoft.com/office/drawing/2014/main" id="{46994A31-42F9-36B9-7E51-ECA6399DF15E}"/>
              </a:ext>
            </a:extLst>
          </p:cNvPr>
          <p:cNvPicPr>
            <a:picLocks noChangeAspect="1"/>
          </p:cNvPicPr>
          <p:nvPr/>
        </p:nvPicPr>
        <p:blipFill>
          <a:blip r:embed="rId4"/>
          <a:stretch>
            <a:fillRect/>
          </a:stretch>
        </p:blipFill>
        <p:spPr>
          <a:xfrm>
            <a:off x="5588068" y="1080135"/>
            <a:ext cx="2528420" cy="2528420"/>
          </a:xfrm>
          <a:prstGeom prst="rect">
            <a:avLst/>
          </a:prstGeom>
        </p:spPr>
      </p:pic>
      <p:sp>
        <p:nvSpPr>
          <p:cNvPr id="6" name="TextBox 5">
            <a:extLst>
              <a:ext uri="{FF2B5EF4-FFF2-40B4-BE49-F238E27FC236}">
                <a16:creationId xmlns:a16="http://schemas.microsoft.com/office/drawing/2014/main" id="{ED56AD37-FF58-7404-C1B7-E7DD6DC67FB3}"/>
              </a:ext>
            </a:extLst>
          </p:cNvPr>
          <p:cNvSpPr txBox="1"/>
          <p:nvPr/>
        </p:nvSpPr>
        <p:spPr>
          <a:xfrm>
            <a:off x="5537587" y="3640247"/>
            <a:ext cx="3085733" cy="1200329"/>
          </a:xfrm>
          <a:prstGeom prst="rect">
            <a:avLst/>
          </a:prstGeom>
          <a:noFill/>
        </p:spPr>
        <p:txBody>
          <a:bodyPr wrap="square">
            <a:spAutoFit/>
          </a:bodyPr>
          <a:lstStyle/>
          <a:p>
            <a:r>
              <a:rPr lang="en-GB" sz="800" dirty="0" err="1"/>
              <a:t>Appl</a:t>
            </a:r>
            <a:r>
              <a:rPr lang="en-GB" sz="800" dirty="0"/>
              <a:t> </a:t>
            </a:r>
            <a:r>
              <a:rPr lang="en-GB" sz="800" dirty="0" err="1"/>
              <a:t>Physiol</a:t>
            </a:r>
            <a:r>
              <a:rPr lang="en-GB" sz="800" dirty="0"/>
              <a:t> </a:t>
            </a:r>
            <a:r>
              <a:rPr lang="en-GB" sz="800" dirty="0" err="1"/>
              <a:t>Nutr</a:t>
            </a:r>
            <a:r>
              <a:rPr lang="en-GB" sz="800" dirty="0"/>
              <a:t> Metab. 2021;46:95-107.</a:t>
            </a:r>
          </a:p>
          <a:p>
            <a:r>
              <a:rPr lang="en-GB" sz="800" dirty="0"/>
              <a:t>Canadian journal of diabetes. 2024;48:105-11.e5.</a:t>
            </a:r>
          </a:p>
          <a:p>
            <a:r>
              <a:rPr lang="en-GB" sz="800" dirty="0"/>
              <a:t>Canadian journal of diabetes. 2024.</a:t>
            </a:r>
          </a:p>
          <a:p>
            <a:r>
              <a:rPr lang="en-GB" sz="800" dirty="0" err="1"/>
              <a:t>PLoS</a:t>
            </a:r>
            <a:r>
              <a:rPr lang="en-GB" sz="800" dirty="0"/>
              <a:t> One. 2014;9:e108019.</a:t>
            </a:r>
          </a:p>
          <a:p>
            <a:r>
              <a:rPr lang="en-GB" sz="800" dirty="0"/>
              <a:t>Canadian journal of diabetes. 2024;48:401-8.</a:t>
            </a:r>
          </a:p>
          <a:p>
            <a:r>
              <a:rPr lang="en-GB" sz="800" dirty="0"/>
              <a:t>Canadian journal of diabetes. 2023;47:124-32.</a:t>
            </a:r>
          </a:p>
          <a:p>
            <a:r>
              <a:rPr lang="en-GB" sz="800" dirty="0"/>
              <a:t>Diabetic medicine : 2024;41:e15149.</a:t>
            </a:r>
          </a:p>
          <a:p>
            <a:r>
              <a:rPr lang="en-GB" sz="800" dirty="0"/>
              <a:t>OpenAI. (2025). ChatGPT. https://chat.openai.com/chat</a:t>
            </a:r>
          </a:p>
          <a:p>
            <a:endParaRPr lang="en-GB" sz="800" dirty="0"/>
          </a:p>
        </p:txBody>
      </p:sp>
    </p:spTree>
    <p:extLst>
      <p:ext uri="{BB962C8B-B14F-4D97-AF65-F5344CB8AC3E}">
        <p14:creationId xmlns:p14="http://schemas.microsoft.com/office/powerpoint/2010/main" val="330613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57031-0D9D-E8D4-77F1-D83E617CDC98}"/>
              </a:ext>
            </a:extLst>
          </p:cNvPr>
          <p:cNvSpPr>
            <a:spLocks noGrp="1"/>
          </p:cNvSpPr>
          <p:nvPr>
            <p:ph type="title"/>
          </p:nvPr>
        </p:nvSpPr>
        <p:spPr>
          <a:xfrm>
            <a:off x="391429" y="62254"/>
            <a:ext cx="8026718" cy="994172"/>
          </a:xfrm>
        </p:spPr>
        <p:txBody>
          <a:bodyPr>
            <a:normAutofit fontScale="90000"/>
          </a:bodyPr>
          <a:lstStyle/>
          <a:p>
            <a:r>
              <a:rPr lang="en-GB" dirty="0"/>
              <a:t>How many people with </a:t>
            </a:r>
            <a:br>
              <a:rPr lang="en-GB" dirty="0"/>
            </a:br>
            <a:r>
              <a:rPr lang="en-GB" dirty="0"/>
              <a:t>T1D achieve 70% TIR? </a:t>
            </a:r>
          </a:p>
        </p:txBody>
      </p:sp>
      <p:sp>
        <p:nvSpPr>
          <p:cNvPr id="7" name="TextBox 6">
            <a:extLst>
              <a:ext uri="{FF2B5EF4-FFF2-40B4-BE49-F238E27FC236}">
                <a16:creationId xmlns:a16="http://schemas.microsoft.com/office/drawing/2014/main" id="{072D022A-8DE9-D39A-8FBD-271B05AE9DBA}"/>
              </a:ext>
            </a:extLst>
          </p:cNvPr>
          <p:cNvSpPr txBox="1"/>
          <p:nvPr/>
        </p:nvSpPr>
        <p:spPr>
          <a:xfrm>
            <a:off x="683071" y="4211200"/>
            <a:ext cx="4572429" cy="507831"/>
          </a:xfrm>
          <a:prstGeom prst="rect">
            <a:avLst/>
          </a:prstGeom>
          <a:noFill/>
        </p:spPr>
        <p:txBody>
          <a:bodyPr wrap="square">
            <a:spAutoFit/>
          </a:bodyPr>
          <a:lstStyle/>
          <a:p>
            <a:r>
              <a:rPr lang="pt-BR" sz="900" dirty="0">
                <a:solidFill>
                  <a:srgbClr val="212121"/>
                </a:solidFill>
                <a:latin typeface="BlinkMacSystemFont"/>
              </a:rPr>
              <a:t>Diabetes Care. 2019 Aug;42(8):1593-1603.</a:t>
            </a:r>
            <a:endParaRPr lang="en-GB" sz="900" dirty="0"/>
          </a:p>
          <a:p>
            <a:r>
              <a:rPr lang="en-GB" sz="900" dirty="0"/>
              <a:t>Diabetes care. 2024;47:S111-s25.</a:t>
            </a:r>
          </a:p>
          <a:p>
            <a:r>
              <a:rPr lang="en-GB" sz="900" dirty="0" err="1"/>
              <a:t>Pediatr</a:t>
            </a:r>
            <a:r>
              <a:rPr lang="en-GB" sz="900" dirty="0"/>
              <a:t> Diabetes. 2022;23:1270-6.</a:t>
            </a:r>
          </a:p>
        </p:txBody>
      </p:sp>
      <p:pic>
        <p:nvPicPr>
          <p:cNvPr id="9" name="Picture 8">
            <a:extLst>
              <a:ext uri="{FF2B5EF4-FFF2-40B4-BE49-F238E27FC236}">
                <a16:creationId xmlns:a16="http://schemas.microsoft.com/office/drawing/2014/main" id="{68E2006A-990A-9860-B8A2-B4D0DD518DA9}"/>
              </a:ext>
            </a:extLst>
          </p:cNvPr>
          <p:cNvPicPr>
            <a:picLocks noChangeAspect="1"/>
          </p:cNvPicPr>
          <p:nvPr/>
        </p:nvPicPr>
        <p:blipFill>
          <a:blip r:embed="rId2"/>
          <a:stretch>
            <a:fillRect/>
          </a:stretch>
        </p:blipFill>
        <p:spPr>
          <a:xfrm>
            <a:off x="683071" y="889384"/>
            <a:ext cx="2021696" cy="3364731"/>
          </a:xfrm>
          <a:prstGeom prst="rect">
            <a:avLst/>
          </a:prstGeom>
        </p:spPr>
      </p:pic>
      <p:sp>
        <p:nvSpPr>
          <p:cNvPr id="5" name="Content Placeholder 2">
            <a:extLst>
              <a:ext uri="{FF2B5EF4-FFF2-40B4-BE49-F238E27FC236}">
                <a16:creationId xmlns:a16="http://schemas.microsoft.com/office/drawing/2014/main" id="{B4525DB2-12B1-D8B5-0AB9-0BC5FA2EC5C9}"/>
              </a:ext>
            </a:extLst>
          </p:cNvPr>
          <p:cNvSpPr>
            <a:spLocks noGrp="1"/>
          </p:cNvSpPr>
          <p:nvPr>
            <p:ph idx="1"/>
          </p:nvPr>
        </p:nvSpPr>
        <p:spPr>
          <a:xfrm>
            <a:off x="4641878" y="1612713"/>
            <a:ext cx="4172422" cy="715392"/>
          </a:xfrm>
        </p:spPr>
        <p:txBody>
          <a:bodyPr>
            <a:normAutofit lnSpcReduction="10000"/>
          </a:bodyPr>
          <a:lstStyle/>
          <a:p>
            <a:pPr marL="0" indent="0">
              <a:buNone/>
            </a:pPr>
            <a:r>
              <a:rPr lang="en-GB" dirty="0"/>
              <a:t>Real world data 20-36% </a:t>
            </a:r>
            <a:r>
              <a:rPr lang="en-GB" sz="900" dirty="0"/>
              <a:t>JAMANetworkOpen.2023;6(2):e230077.</a:t>
            </a:r>
          </a:p>
          <a:p>
            <a:pPr marL="0" indent="0">
              <a:buNone/>
            </a:pPr>
            <a:r>
              <a:rPr lang="en-GB" sz="900" dirty="0"/>
              <a:t>doi:10.1001/jamanetworkopen.2023.0077</a:t>
            </a:r>
          </a:p>
        </p:txBody>
      </p:sp>
      <p:pic>
        <p:nvPicPr>
          <p:cNvPr id="6" name="Picture 5">
            <a:extLst>
              <a:ext uri="{FF2B5EF4-FFF2-40B4-BE49-F238E27FC236}">
                <a16:creationId xmlns:a16="http://schemas.microsoft.com/office/drawing/2014/main" id="{3D97BBBA-99A7-AB68-D17C-E0751A429E88}"/>
              </a:ext>
            </a:extLst>
          </p:cNvPr>
          <p:cNvPicPr>
            <a:picLocks noChangeAspect="1"/>
          </p:cNvPicPr>
          <p:nvPr/>
        </p:nvPicPr>
        <p:blipFill>
          <a:blip r:embed="rId3"/>
          <a:stretch>
            <a:fillRect/>
          </a:stretch>
        </p:blipFill>
        <p:spPr>
          <a:xfrm>
            <a:off x="4707255" y="667435"/>
            <a:ext cx="2853346" cy="945278"/>
          </a:xfrm>
          <a:prstGeom prst="rect">
            <a:avLst/>
          </a:prstGeom>
        </p:spPr>
      </p:pic>
      <p:sp>
        <p:nvSpPr>
          <p:cNvPr id="8" name="Rectangle 7">
            <a:extLst>
              <a:ext uri="{FF2B5EF4-FFF2-40B4-BE49-F238E27FC236}">
                <a16:creationId xmlns:a16="http://schemas.microsoft.com/office/drawing/2014/main" id="{D6F4A924-9626-D01B-8008-73C14EA74684}"/>
              </a:ext>
            </a:extLst>
          </p:cNvPr>
          <p:cNvSpPr/>
          <p:nvPr/>
        </p:nvSpPr>
        <p:spPr>
          <a:xfrm>
            <a:off x="4572000" y="757708"/>
            <a:ext cx="3427889" cy="168249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3" name="Picture 12">
            <a:extLst>
              <a:ext uri="{FF2B5EF4-FFF2-40B4-BE49-F238E27FC236}">
                <a16:creationId xmlns:a16="http://schemas.microsoft.com/office/drawing/2014/main" id="{C45B7F73-08C4-18CE-6BEC-933A6D96CFA4}"/>
              </a:ext>
            </a:extLst>
          </p:cNvPr>
          <p:cNvPicPr>
            <a:picLocks noChangeAspect="1"/>
          </p:cNvPicPr>
          <p:nvPr/>
        </p:nvPicPr>
        <p:blipFill>
          <a:blip r:embed="rId4"/>
          <a:stretch>
            <a:fillRect/>
          </a:stretch>
        </p:blipFill>
        <p:spPr>
          <a:xfrm>
            <a:off x="4641876" y="2653317"/>
            <a:ext cx="3332447" cy="1161221"/>
          </a:xfrm>
          <a:prstGeom prst="rect">
            <a:avLst/>
          </a:prstGeom>
        </p:spPr>
      </p:pic>
      <p:sp>
        <p:nvSpPr>
          <p:cNvPr id="14" name="Content Placeholder 2">
            <a:extLst>
              <a:ext uri="{FF2B5EF4-FFF2-40B4-BE49-F238E27FC236}">
                <a16:creationId xmlns:a16="http://schemas.microsoft.com/office/drawing/2014/main" id="{3DC471B1-A74D-7FFF-CA00-AC3FD4584FE9}"/>
              </a:ext>
            </a:extLst>
          </p:cNvPr>
          <p:cNvSpPr txBox="1">
            <a:spLocks/>
          </p:cNvSpPr>
          <p:nvPr/>
        </p:nvSpPr>
        <p:spPr>
          <a:xfrm>
            <a:off x="4572000" y="3847830"/>
            <a:ext cx="3846147" cy="88936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100" dirty="0"/>
              <a:t>Real world data &lt; 50% </a:t>
            </a:r>
          </a:p>
          <a:p>
            <a:pPr marL="0" indent="0">
              <a:buNone/>
            </a:pPr>
            <a:r>
              <a:rPr lang="pt-BR" sz="900" dirty="0"/>
              <a:t>BMC Med . 2024 Apr 24;22(1):175. doi: 10.1186/s12916-024-03396-x.</a:t>
            </a:r>
          </a:p>
          <a:p>
            <a:pPr marL="0" indent="0">
              <a:buNone/>
            </a:pPr>
            <a:r>
              <a:rPr lang="en-GB" sz="900" dirty="0">
                <a:solidFill>
                  <a:srgbClr val="212121"/>
                </a:solidFill>
                <a:latin typeface="BlinkMacSystemFont"/>
              </a:rPr>
              <a:t>Diabetes Care. 2023 Oct 1;46(10):1831-1838.</a:t>
            </a:r>
            <a:endParaRPr lang="en-GB" sz="900" dirty="0"/>
          </a:p>
        </p:txBody>
      </p:sp>
      <p:sp>
        <p:nvSpPr>
          <p:cNvPr id="15" name="Rectangle 14">
            <a:extLst>
              <a:ext uri="{FF2B5EF4-FFF2-40B4-BE49-F238E27FC236}">
                <a16:creationId xmlns:a16="http://schemas.microsoft.com/office/drawing/2014/main" id="{30684C5F-B16F-F7B3-3835-E7C1E725ABD0}"/>
              </a:ext>
            </a:extLst>
          </p:cNvPr>
          <p:cNvSpPr/>
          <p:nvPr/>
        </p:nvSpPr>
        <p:spPr>
          <a:xfrm>
            <a:off x="4572000" y="2607211"/>
            <a:ext cx="3451861" cy="2069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Tree>
    <p:extLst>
      <p:ext uri="{BB962C8B-B14F-4D97-AF65-F5344CB8AC3E}">
        <p14:creationId xmlns:p14="http://schemas.microsoft.com/office/powerpoint/2010/main" val="1806107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D273B-1E8B-1931-3BCF-781DEC596A97}"/>
              </a:ext>
            </a:extLst>
          </p:cNvPr>
          <p:cNvSpPr>
            <a:spLocks noGrp="1"/>
          </p:cNvSpPr>
          <p:nvPr>
            <p:ph type="title"/>
          </p:nvPr>
        </p:nvSpPr>
        <p:spPr>
          <a:xfrm>
            <a:off x="241172" y="-27709"/>
            <a:ext cx="7886700" cy="994172"/>
          </a:xfrm>
        </p:spPr>
        <p:txBody>
          <a:bodyPr>
            <a:normAutofit fontScale="90000"/>
          </a:bodyPr>
          <a:lstStyle/>
          <a:p>
            <a:r>
              <a:rPr lang="en-GB" dirty="0"/>
              <a:t>Challenges</a:t>
            </a:r>
            <a:br>
              <a:rPr lang="en-GB" dirty="0"/>
            </a:br>
            <a:endParaRPr lang="en-GB" dirty="0"/>
          </a:p>
        </p:txBody>
      </p:sp>
      <p:pic>
        <p:nvPicPr>
          <p:cNvPr id="8" name="Picture 7">
            <a:extLst>
              <a:ext uri="{FF2B5EF4-FFF2-40B4-BE49-F238E27FC236}">
                <a16:creationId xmlns:a16="http://schemas.microsoft.com/office/drawing/2014/main" id="{7B5B55EF-B7E5-65B9-C71D-63B90B20C106}"/>
              </a:ext>
            </a:extLst>
          </p:cNvPr>
          <p:cNvPicPr>
            <a:picLocks noChangeAspect="1"/>
          </p:cNvPicPr>
          <p:nvPr/>
        </p:nvPicPr>
        <p:blipFill>
          <a:blip r:embed="rId2"/>
          <a:stretch>
            <a:fillRect/>
          </a:stretch>
        </p:blipFill>
        <p:spPr>
          <a:xfrm>
            <a:off x="1314449" y="561500"/>
            <a:ext cx="5491131" cy="2378548"/>
          </a:xfrm>
          <a:prstGeom prst="rect">
            <a:avLst/>
          </a:prstGeom>
        </p:spPr>
      </p:pic>
      <p:pic>
        <p:nvPicPr>
          <p:cNvPr id="5" name="Picture 4">
            <a:extLst>
              <a:ext uri="{FF2B5EF4-FFF2-40B4-BE49-F238E27FC236}">
                <a16:creationId xmlns:a16="http://schemas.microsoft.com/office/drawing/2014/main" id="{494E673F-AAEE-F7A0-AE9C-B32DFD9C2AB7}"/>
              </a:ext>
            </a:extLst>
          </p:cNvPr>
          <p:cNvPicPr>
            <a:picLocks noChangeAspect="1"/>
          </p:cNvPicPr>
          <p:nvPr/>
        </p:nvPicPr>
        <p:blipFill>
          <a:blip r:embed="rId3"/>
          <a:stretch>
            <a:fillRect/>
          </a:stretch>
        </p:blipFill>
        <p:spPr>
          <a:xfrm>
            <a:off x="3323000" y="2829026"/>
            <a:ext cx="3448607" cy="1518005"/>
          </a:xfrm>
          <a:prstGeom prst="rect">
            <a:avLst/>
          </a:prstGeom>
        </p:spPr>
      </p:pic>
      <p:sp>
        <p:nvSpPr>
          <p:cNvPr id="7" name="Rectangle 6">
            <a:extLst>
              <a:ext uri="{FF2B5EF4-FFF2-40B4-BE49-F238E27FC236}">
                <a16:creationId xmlns:a16="http://schemas.microsoft.com/office/drawing/2014/main" id="{2B426058-2198-8745-513C-667126EAE4A3}"/>
              </a:ext>
            </a:extLst>
          </p:cNvPr>
          <p:cNvSpPr/>
          <p:nvPr/>
        </p:nvSpPr>
        <p:spPr>
          <a:xfrm>
            <a:off x="1492757" y="561501"/>
            <a:ext cx="5383530" cy="3930278"/>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4" name="Picture 3">
            <a:extLst>
              <a:ext uri="{FF2B5EF4-FFF2-40B4-BE49-F238E27FC236}">
                <a16:creationId xmlns:a16="http://schemas.microsoft.com/office/drawing/2014/main" id="{0B9B921D-612D-A60D-3FF8-759D868E641D}"/>
              </a:ext>
            </a:extLst>
          </p:cNvPr>
          <p:cNvPicPr>
            <a:picLocks noChangeAspect="1"/>
          </p:cNvPicPr>
          <p:nvPr/>
        </p:nvPicPr>
        <p:blipFill>
          <a:blip r:embed="rId4"/>
          <a:stretch>
            <a:fillRect/>
          </a:stretch>
        </p:blipFill>
        <p:spPr>
          <a:xfrm>
            <a:off x="1610983" y="3007427"/>
            <a:ext cx="1558036" cy="1339604"/>
          </a:xfrm>
          <a:prstGeom prst="rect">
            <a:avLst/>
          </a:prstGeom>
        </p:spPr>
      </p:pic>
      <p:sp>
        <p:nvSpPr>
          <p:cNvPr id="19" name="Content Placeholder 2">
            <a:extLst>
              <a:ext uri="{FF2B5EF4-FFF2-40B4-BE49-F238E27FC236}">
                <a16:creationId xmlns:a16="http://schemas.microsoft.com/office/drawing/2014/main" id="{A77AA3B2-D320-35EE-E4D7-10B689C720BE}"/>
              </a:ext>
            </a:extLst>
          </p:cNvPr>
          <p:cNvSpPr txBox="1">
            <a:spLocks/>
          </p:cNvSpPr>
          <p:nvPr/>
        </p:nvSpPr>
        <p:spPr>
          <a:xfrm>
            <a:off x="-367347" y="4974956"/>
            <a:ext cx="9035994" cy="23322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defTabSz="685800">
              <a:spcBef>
                <a:spcPts val="375"/>
              </a:spcBef>
              <a:buNone/>
              <a:defRPr/>
            </a:pPr>
            <a:r>
              <a:rPr lang="en-GB" sz="975" dirty="0">
                <a:solidFill>
                  <a:prstClr val="black"/>
                </a:solidFill>
                <a:latin typeface="Aptos" panose="02110004020202020204"/>
              </a:rPr>
              <a:t>Diabetic Med. 1998; (15): 972-978; </a:t>
            </a:r>
            <a:r>
              <a:rPr lang="en-GB" sz="975" dirty="0" err="1">
                <a:solidFill>
                  <a:prstClr val="black"/>
                </a:solidFill>
                <a:latin typeface="Aptos" panose="02110004020202020204"/>
              </a:rPr>
              <a:t>Diabet</a:t>
            </a:r>
            <a:r>
              <a:rPr lang="en-GB" sz="975" dirty="0">
                <a:solidFill>
                  <a:prstClr val="black"/>
                </a:solidFill>
                <a:latin typeface="Aptos" panose="02110004020202020204"/>
              </a:rPr>
              <a:t> Med. 2018;35(3):306–16; J Diabetes Sci Technol. 2017;11:753-8.; Diabetes Res Clin </a:t>
            </a:r>
            <a:r>
              <a:rPr lang="en-GB" sz="975" dirty="0" err="1">
                <a:solidFill>
                  <a:prstClr val="black"/>
                </a:solidFill>
                <a:latin typeface="Aptos" panose="02110004020202020204"/>
              </a:rPr>
              <a:t>Pract</a:t>
            </a:r>
            <a:r>
              <a:rPr lang="en-GB" sz="975" dirty="0">
                <a:solidFill>
                  <a:prstClr val="black"/>
                </a:solidFill>
                <a:latin typeface="Aptos" panose="02110004020202020204"/>
              </a:rPr>
              <a:t>. 2013;99:19-23; </a:t>
            </a:r>
            <a:endParaRPr lang="en-GB" sz="900" dirty="0">
              <a:solidFill>
                <a:prstClr val="black"/>
              </a:solidFill>
              <a:latin typeface="Aptos" panose="02110004020202020204"/>
            </a:endParaRPr>
          </a:p>
          <a:p>
            <a:pPr marL="514350" lvl="1" indent="-171450" defTabSz="685800">
              <a:spcBef>
                <a:spcPts val="375"/>
              </a:spcBef>
              <a:defRPr/>
            </a:pPr>
            <a:endParaRPr lang="en-GB" sz="1800" dirty="0">
              <a:solidFill>
                <a:prstClr val="black"/>
              </a:solidFill>
              <a:latin typeface="Aptos" panose="02110004020202020204"/>
            </a:endParaRPr>
          </a:p>
        </p:txBody>
      </p:sp>
      <p:grpSp>
        <p:nvGrpSpPr>
          <p:cNvPr id="10" name="Group 9">
            <a:extLst>
              <a:ext uri="{FF2B5EF4-FFF2-40B4-BE49-F238E27FC236}">
                <a16:creationId xmlns:a16="http://schemas.microsoft.com/office/drawing/2014/main" id="{CF867335-1DE9-B8F3-F20A-20E2667146B6}"/>
              </a:ext>
            </a:extLst>
          </p:cNvPr>
          <p:cNvGrpSpPr/>
          <p:nvPr/>
        </p:nvGrpSpPr>
        <p:grpSpPr>
          <a:xfrm>
            <a:off x="7105228" y="2421709"/>
            <a:ext cx="1682044" cy="858931"/>
            <a:chOff x="7105228" y="2421709"/>
            <a:chExt cx="1682044" cy="858931"/>
          </a:xfrm>
        </p:grpSpPr>
        <p:sp>
          <p:nvSpPr>
            <p:cNvPr id="3" name="TextBox 2">
              <a:extLst>
                <a:ext uri="{FF2B5EF4-FFF2-40B4-BE49-F238E27FC236}">
                  <a16:creationId xmlns:a16="http://schemas.microsoft.com/office/drawing/2014/main" id="{E5B31DAF-9F12-7024-CBBA-26150B1E9F91}"/>
                </a:ext>
              </a:extLst>
            </p:cNvPr>
            <p:cNvSpPr txBox="1"/>
            <p:nvPr/>
          </p:nvSpPr>
          <p:spPr>
            <a:xfrm>
              <a:off x="7105228" y="2421709"/>
              <a:ext cx="1682044" cy="300082"/>
            </a:xfrm>
            <a:prstGeom prst="rect">
              <a:avLst/>
            </a:prstGeom>
            <a:noFill/>
          </p:spPr>
          <p:txBody>
            <a:bodyPr wrap="square" rtlCol="0">
              <a:spAutoFit/>
            </a:bodyPr>
            <a:lstStyle/>
            <a:p>
              <a:r>
                <a:rPr lang="en-GB" dirty="0"/>
                <a:t>Graphics courtesy of:</a:t>
              </a:r>
            </a:p>
          </p:txBody>
        </p:sp>
        <p:pic>
          <p:nvPicPr>
            <p:cNvPr id="9" name="Picture 8">
              <a:extLst>
                <a:ext uri="{FF2B5EF4-FFF2-40B4-BE49-F238E27FC236}">
                  <a16:creationId xmlns:a16="http://schemas.microsoft.com/office/drawing/2014/main" id="{2AD38D1A-3B6B-FCC8-B91E-7473895EA985}"/>
                </a:ext>
              </a:extLst>
            </p:cNvPr>
            <p:cNvPicPr>
              <a:picLocks noChangeAspect="1"/>
            </p:cNvPicPr>
            <p:nvPr/>
          </p:nvPicPr>
          <p:blipFill>
            <a:blip r:embed="rId5"/>
            <a:stretch>
              <a:fillRect/>
            </a:stretch>
          </p:blipFill>
          <p:spPr>
            <a:xfrm>
              <a:off x="7162146" y="2734213"/>
              <a:ext cx="1625126" cy="546427"/>
            </a:xfrm>
            <a:prstGeom prst="rect">
              <a:avLst/>
            </a:prstGeom>
          </p:spPr>
        </p:pic>
      </p:grpSp>
    </p:spTree>
    <p:extLst>
      <p:ext uri="{BB962C8B-B14F-4D97-AF65-F5344CB8AC3E}">
        <p14:creationId xmlns:p14="http://schemas.microsoft.com/office/powerpoint/2010/main" val="104268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75691-86B5-D9C2-0A72-F5C542D80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CB65A-D9D6-7DC8-94C6-739A18AD8A84}"/>
              </a:ext>
            </a:extLst>
          </p:cNvPr>
          <p:cNvSpPr>
            <a:spLocks noGrp="1"/>
          </p:cNvSpPr>
          <p:nvPr>
            <p:ph type="title"/>
          </p:nvPr>
        </p:nvSpPr>
        <p:spPr>
          <a:xfrm>
            <a:off x="241936" y="78325"/>
            <a:ext cx="7886700" cy="994172"/>
          </a:xfrm>
        </p:spPr>
        <p:txBody>
          <a:bodyPr>
            <a:normAutofit fontScale="90000"/>
          </a:bodyPr>
          <a:lstStyle/>
          <a:p>
            <a:r>
              <a:rPr lang="en-GB" dirty="0"/>
              <a:t>Challenges</a:t>
            </a:r>
            <a:br>
              <a:rPr lang="en-GB" dirty="0"/>
            </a:br>
            <a:endParaRPr lang="en-GB" dirty="0"/>
          </a:p>
        </p:txBody>
      </p:sp>
      <p:pic>
        <p:nvPicPr>
          <p:cNvPr id="11" name="Picture 10">
            <a:extLst>
              <a:ext uri="{FF2B5EF4-FFF2-40B4-BE49-F238E27FC236}">
                <a16:creationId xmlns:a16="http://schemas.microsoft.com/office/drawing/2014/main" id="{26C2AF29-1FB6-522C-491C-290B5A415248}"/>
              </a:ext>
            </a:extLst>
          </p:cNvPr>
          <p:cNvPicPr>
            <a:picLocks noChangeAspect="1"/>
          </p:cNvPicPr>
          <p:nvPr/>
        </p:nvPicPr>
        <p:blipFill>
          <a:blip r:embed="rId2"/>
          <a:stretch>
            <a:fillRect/>
          </a:stretch>
        </p:blipFill>
        <p:spPr>
          <a:xfrm>
            <a:off x="2651819" y="685801"/>
            <a:ext cx="1720154" cy="1720154"/>
          </a:xfrm>
          <a:prstGeom prst="rect">
            <a:avLst/>
          </a:prstGeom>
        </p:spPr>
      </p:pic>
      <p:pic>
        <p:nvPicPr>
          <p:cNvPr id="12" name="Picture 11">
            <a:extLst>
              <a:ext uri="{FF2B5EF4-FFF2-40B4-BE49-F238E27FC236}">
                <a16:creationId xmlns:a16="http://schemas.microsoft.com/office/drawing/2014/main" id="{80CF9D1E-E7F2-F691-A10B-31B15035D20A}"/>
              </a:ext>
            </a:extLst>
          </p:cNvPr>
          <p:cNvPicPr>
            <a:picLocks noChangeAspect="1"/>
          </p:cNvPicPr>
          <p:nvPr/>
        </p:nvPicPr>
        <p:blipFill>
          <a:blip r:embed="rId3"/>
          <a:stretch>
            <a:fillRect/>
          </a:stretch>
        </p:blipFill>
        <p:spPr>
          <a:xfrm>
            <a:off x="4733510" y="685800"/>
            <a:ext cx="1707505" cy="1707505"/>
          </a:xfrm>
          <a:prstGeom prst="rect">
            <a:avLst/>
          </a:prstGeom>
        </p:spPr>
      </p:pic>
      <p:pic>
        <p:nvPicPr>
          <p:cNvPr id="13" name="Picture 12">
            <a:extLst>
              <a:ext uri="{FF2B5EF4-FFF2-40B4-BE49-F238E27FC236}">
                <a16:creationId xmlns:a16="http://schemas.microsoft.com/office/drawing/2014/main" id="{C38A4B21-6CAC-7C79-5F20-368FB3992BF0}"/>
              </a:ext>
            </a:extLst>
          </p:cNvPr>
          <p:cNvPicPr>
            <a:picLocks noChangeAspect="1"/>
          </p:cNvPicPr>
          <p:nvPr/>
        </p:nvPicPr>
        <p:blipFill>
          <a:blip r:embed="rId4"/>
          <a:stretch>
            <a:fillRect/>
          </a:stretch>
        </p:blipFill>
        <p:spPr>
          <a:xfrm>
            <a:off x="4720252" y="2700127"/>
            <a:ext cx="1801720" cy="1801720"/>
          </a:xfrm>
          <a:prstGeom prst="rect">
            <a:avLst/>
          </a:prstGeom>
        </p:spPr>
      </p:pic>
      <p:pic>
        <p:nvPicPr>
          <p:cNvPr id="14" name="Picture 13">
            <a:extLst>
              <a:ext uri="{FF2B5EF4-FFF2-40B4-BE49-F238E27FC236}">
                <a16:creationId xmlns:a16="http://schemas.microsoft.com/office/drawing/2014/main" id="{CE9C1A3B-156D-DCDC-1194-F02FED158A35}"/>
              </a:ext>
            </a:extLst>
          </p:cNvPr>
          <p:cNvPicPr>
            <a:picLocks noChangeAspect="1"/>
          </p:cNvPicPr>
          <p:nvPr/>
        </p:nvPicPr>
        <p:blipFill>
          <a:blip r:embed="rId5"/>
          <a:stretch>
            <a:fillRect/>
          </a:stretch>
        </p:blipFill>
        <p:spPr>
          <a:xfrm>
            <a:off x="2565117" y="2700127"/>
            <a:ext cx="1806856" cy="1806856"/>
          </a:xfrm>
          <a:prstGeom prst="rect">
            <a:avLst/>
          </a:prstGeom>
        </p:spPr>
      </p:pic>
      <p:cxnSp>
        <p:nvCxnSpPr>
          <p:cNvPr id="15" name="Straight Connector 14">
            <a:extLst>
              <a:ext uri="{FF2B5EF4-FFF2-40B4-BE49-F238E27FC236}">
                <a16:creationId xmlns:a16="http://schemas.microsoft.com/office/drawing/2014/main" id="{89E5556F-E5D7-4F56-7B9B-447CE3C16715}"/>
              </a:ext>
            </a:extLst>
          </p:cNvPr>
          <p:cNvCxnSpPr>
            <a:cxnSpLocks/>
          </p:cNvCxnSpPr>
          <p:nvPr/>
        </p:nvCxnSpPr>
        <p:spPr>
          <a:xfrm>
            <a:off x="4546112" y="559402"/>
            <a:ext cx="0" cy="4042639"/>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2D5F0ED-08B3-72F0-58A4-F8596D08D672}"/>
              </a:ext>
            </a:extLst>
          </p:cNvPr>
          <p:cNvCxnSpPr>
            <a:cxnSpLocks/>
          </p:cNvCxnSpPr>
          <p:nvPr/>
        </p:nvCxnSpPr>
        <p:spPr>
          <a:xfrm>
            <a:off x="2477070" y="2566434"/>
            <a:ext cx="4188668"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Content Placeholder 2">
            <a:extLst>
              <a:ext uri="{FF2B5EF4-FFF2-40B4-BE49-F238E27FC236}">
                <a16:creationId xmlns:a16="http://schemas.microsoft.com/office/drawing/2014/main" id="{45AE5CF6-582C-3F0E-A799-E833477F67BF}"/>
              </a:ext>
            </a:extLst>
          </p:cNvPr>
          <p:cNvSpPr txBox="1">
            <a:spLocks/>
          </p:cNvSpPr>
          <p:nvPr/>
        </p:nvSpPr>
        <p:spPr>
          <a:xfrm>
            <a:off x="-332712" y="4980483"/>
            <a:ext cx="9436069" cy="233228"/>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defTabSz="685800">
              <a:spcBef>
                <a:spcPts val="375"/>
              </a:spcBef>
              <a:buNone/>
              <a:defRPr/>
            </a:pPr>
            <a:r>
              <a:rPr kumimoji="0" lang="en-GB" sz="975" b="0" i="0" u="none" strike="noStrike" kern="1200" cap="none" spc="0" normalizeH="0" baseline="0" noProof="0" dirty="0">
                <a:ln>
                  <a:noFill/>
                </a:ln>
                <a:solidFill>
                  <a:prstClr val="black"/>
                </a:solidFill>
                <a:effectLst/>
                <a:uLnTx/>
                <a:uFillTx/>
                <a:latin typeface="Aptos" panose="02110004020202020204"/>
                <a:ea typeface="+mn-ea"/>
                <a:cs typeface="+mn-cs"/>
              </a:rPr>
              <a:t>Diabetic Med. 1998; (15): 972-978; </a:t>
            </a:r>
            <a:r>
              <a:rPr kumimoji="0" lang="en-GB" sz="975" b="0" i="0" u="none" strike="noStrike" kern="1200" cap="none" spc="0" normalizeH="0" baseline="0" noProof="0" dirty="0" err="1">
                <a:ln>
                  <a:noFill/>
                </a:ln>
                <a:solidFill>
                  <a:prstClr val="black"/>
                </a:solidFill>
                <a:effectLst/>
                <a:uLnTx/>
                <a:uFillTx/>
                <a:latin typeface="Aptos" panose="02110004020202020204"/>
                <a:ea typeface="+mn-ea"/>
                <a:cs typeface="+mn-cs"/>
              </a:rPr>
              <a:t>Diabet</a:t>
            </a:r>
            <a:r>
              <a:rPr kumimoji="0" lang="en-GB" sz="975" b="0" i="0" u="none" strike="noStrike" kern="1200" cap="none" spc="0" normalizeH="0" baseline="0" noProof="0" dirty="0">
                <a:ln>
                  <a:noFill/>
                </a:ln>
                <a:solidFill>
                  <a:prstClr val="black"/>
                </a:solidFill>
                <a:effectLst/>
                <a:uLnTx/>
                <a:uFillTx/>
                <a:latin typeface="Aptos" panose="02110004020202020204"/>
                <a:ea typeface="+mn-ea"/>
                <a:cs typeface="+mn-cs"/>
              </a:rPr>
              <a:t> Med. 2018;35(3):306–16; J Diabetes Sci Technol. 2017;11:753-8.; Diabetes Res Clin </a:t>
            </a:r>
            <a:r>
              <a:rPr kumimoji="0" lang="en-GB" sz="975" b="0" i="0" u="none" strike="noStrike" kern="1200" cap="none" spc="0" normalizeH="0" baseline="0" noProof="0" dirty="0" err="1">
                <a:ln>
                  <a:noFill/>
                </a:ln>
                <a:solidFill>
                  <a:prstClr val="black"/>
                </a:solidFill>
                <a:effectLst/>
                <a:uLnTx/>
                <a:uFillTx/>
                <a:latin typeface="Aptos" panose="02110004020202020204"/>
                <a:ea typeface="+mn-ea"/>
                <a:cs typeface="+mn-cs"/>
              </a:rPr>
              <a:t>Pract</a:t>
            </a:r>
            <a:r>
              <a:rPr kumimoji="0" lang="en-GB" sz="975" b="0" i="0" u="none" strike="noStrike" kern="1200" cap="none" spc="0" normalizeH="0" baseline="0" noProof="0" dirty="0">
                <a:ln>
                  <a:noFill/>
                </a:ln>
                <a:solidFill>
                  <a:prstClr val="black"/>
                </a:solidFill>
                <a:effectLst/>
                <a:uLnTx/>
                <a:uFillTx/>
                <a:latin typeface="Aptos" panose="02110004020202020204"/>
                <a:ea typeface="+mn-ea"/>
                <a:cs typeface="+mn-cs"/>
              </a:rPr>
              <a:t>. 2013;99:19-23; </a:t>
            </a:r>
            <a:r>
              <a:rPr lang="en-GB" sz="900" dirty="0">
                <a:solidFill>
                  <a:srgbClr val="333333"/>
                </a:solidFill>
              </a:rPr>
              <a:t>OpenAI. (2025). ChatGPT. https://chat.openai.com/chat</a:t>
            </a:r>
          </a:p>
          <a:p>
            <a:pPr marL="342900" marR="0" lvl="1"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GB" sz="9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604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401B502-582C-133C-384B-E9A947583E20}"/>
              </a:ext>
            </a:extLst>
          </p:cNvPr>
          <p:cNvGrpSpPr/>
          <p:nvPr/>
        </p:nvGrpSpPr>
        <p:grpSpPr>
          <a:xfrm>
            <a:off x="4988221" y="975483"/>
            <a:ext cx="3913907" cy="2154493"/>
            <a:chOff x="6650962" y="1300644"/>
            <a:chExt cx="5218542" cy="2872657"/>
          </a:xfrm>
        </p:grpSpPr>
        <p:pic>
          <p:nvPicPr>
            <p:cNvPr id="9" name="Picture 8">
              <a:extLst>
                <a:ext uri="{FF2B5EF4-FFF2-40B4-BE49-F238E27FC236}">
                  <a16:creationId xmlns:a16="http://schemas.microsoft.com/office/drawing/2014/main" id="{047CB0E5-A967-F463-36AE-AD4D1BC00060}"/>
                </a:ext>
              </a:extLst>
            </p:cNvPr>
            <p:cNvPicPr>
              <a:picLocks noChangeAspect="1"/>
            </p:cNvPicPr>
            <p:nvPr/>
          </p:nvPicPr>
          <p:blipFill>
            <a:blip r:embed="rId3"/>
            <a:stretch>
              <a:fillRect/>
            </a:stretch>
          </p:blipFill>
          <p:spPr>
            <a:xfrm>
              <a:off x="6893987" y="1326681"/>
              <a:ext cx="4806866" cy="2846620"/>
            </a:xfrm>
            <a:prstGeom prst="rect">
              <a:avLst/>
            </a:prstGeom>
          </p:spPr>
        </p:pic>
        <p:grpSp>
          <p:nvGrpSpPr>
            <p:cNvPr id="2" name="Group 1">
              <a:extLst>
                <a:ext uri="{FF2B5EF4-FFF2-40B4-BE49-F238E27FC236}">
                  <a16:creationId xmlns:a16="http://schemas.microsoft.com/office/drawing/2014/main" id="{54170190-DF85-A78A-C64C-6928942F2248}"/>
                </a:ext>
              </a:extLst>
            </p:cNvPr>
            <p:cNvGrpSpPr/>
            <p:nvPr/>
          </p:nvGrpSpPr>
          <p:grpSpPr>
            <a:xfrm>
              <a:off x="6650962" y="1300644"/>
              <a:ext cx="5218542" cy="2869229"/>
              <a:chOff x="6533956" y="1300644"/>
              <a:chExt cx="5218542" cy="2869229"/>
            </a:xfrm>
          </p:grpSpPr>
          <p:sp>
            <p:nvSpPr>
              <p:cNvPr id="13" name="Rectangle 12">
                <a:extLst>
                  <a:ext uri="{FF2B5EF4-FFF2-40B4-BE49-F238E27FC236}">
                    <a16:creationId xmlns:a16="http://schemas.microsoft.com/office/drawing/2014/main" id="{D80D85D5-2FD5-6272-6886-95FA905FB6E9}"/>
                  </a:ext>
                </a:extLst>
              </p:cNvPr>
              <p:cNvSpPr/>
              <p:nvPr/>
            </p:nvSpPr>
            <p:spPr>
              <a:xfrm>
                <a:off x="6533956" y="1300644"/>
                <a:ext cx="5218542" cy="2869229"/>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7" name="Picture 16">
                <a:extLst>
                  <a:ext uri="{FF2B5EF4-FFF2-40B4-BE49-F238E27FC236}">
                    <a16:creationId xmlns:a16="http://schemas.microsoft.com/office/drawing/2014/main" id="{10224F05-B202-D2B2-3111-DA1181CABA63}"/>
                  </a:ext>
                </a:extLst>
              </p:cNvPr>
              <p:cNvPicPr>
                <a:picLocks noChangeAspect="1"/>
              </p:cNvPicPr>
              <p:nvPr/>
            </p:nvPicPr>
            <p:blipFill>
              <a:blip r:embed="rId4"/>
              <a:stretch>
                <a:fillRect/>
              </a:stretch>
            </p:blipFill>
            <p:spPr>
              <a:xfrm>
                <a:off x="10025839" y="2715510"/>
                <a:ext cx="1597734" cy="1373737"/>
              </a:xfrm>
              <a:prstGeom prst="rect">
                <a:avLst/>
              </a:prstGeom>
            </p:spPr>
          </p:pic>
        </p:grpSp>
      </p:grpSp>
      <p:pic>
        <p:nvPicPr>
          <p:cNvPr id="6" name="Picture 5">
            <a:extLst>
              <a:ext uri="{FF2B5EF4-FFF2-40B4-BE49-F238E27FC236}">
                <a16:creationId xmlns:a16="http://schemas.microsoft.com/office/drawing/2014/main" id="{B495E726-B8EB-7544-86E5-B30A8F946763}"/>
              </a:ext>
            </a:extLst>
          </p:cNvPr>
          <p:cNvPicPr>
            <a:picLocks noChangeAspect="1"/>
          </p:cNvPicPr>
          <p:nvPr/>
        </p:nvPicPr>
        <p:blipFill>
          <a:blip r:embed="rId5"/>
          <a:stretch>
            <a:fillRect/>
          </a:stretch>
        </p:blipFill>
        <p:spPr>
          <a:xfrm>
            <a:off x="615649" y="1086003"/>
            <a:ext cx="3380351" cy="1891920"/>
          </a:xfrm>
          <a:prstGeom prst="rect">
            <a:avLst/>
          </a:prstGeom>
        </p:spPr>
      </p:pic>
      <p:sp>
        <p:nvSpPr>
          <p:cNvPr id="3" name="Content Placeholder 2">
            <a:extLst>
              <a:ext uri="{FF2B5EF4-FFF2-40B4-BE49-F238E27FC236}">
                <a16:creationId xmlns:a16="http://schemas.microsoft.com/office/drawing/2014/main" id="{84AF4C7C-37C6-936C-07B7-D09AFCB36898}"/>
              </a:ext>
            </a:extLst>
          </p:cNvPr>
          <p:cNvSpPr>
            <a:spLocks noGrp="1"/>
          </p:cNvSpPr>
          <p:nvPr>
            <p:ph idx="1"/>
          </p:nvPr>
        </p:nvSpPr>
        <p:spPr>
          <a:xfrm>
            <a:off x="-295200" y="4952999"/>
            <a:ext cx="8323200" cy="259565"/>
          </a:xfrm>
        </p:spPr>
        <p:txBody>
          <a:bodyPr>
            <a:normAutofit/>
          </a:bodyPr>
          <a:lstStyle/>
          <a:p>
            <a:pPr marL="342900" lvl="1" indent="0">
              <a:buNone/>
            </a:pPr>
            <a:r>
              <a:rPr lang="en-GB" sz="900" dirty="0"/>
              <a:t>Diabetes Obesity &amp; Metabolism (2024). </a:t>
            </a:r>
            <a:r>
              <a:rPr lang="en-GB" sz="900" dirty="0">
                <a:hlinkClick r:id="rId6"/>
              </a:rPr>
              <a:t>https://doi.org/10.1111/dom.16088</a:t>
            </a:r>
            <a:r>
              <a:rPr lang="en-GB" sz="900" dirty="0"/>
              <a:t>; </a:t>
            </a:r>
            <a:r>
              <a:rPr lang="sv-SE" sz="900" dirty="0"/>
              <a:t>Nat Rev Endocrinol. 2017 Mar 1;13(3):133–48.</a:t>
            </a:r>
            <a:r>
              <a:rPr lang="en-GB" sz="900" dirty="0"/>
              <a:t>; </a:t>
            </a:r>
            <a:r>
              <a:rPr lang="en-GB" sz="900" dirty="0" err="1"/>
              <a:t>Physiol</a:t>
            </a:r>
            <a:r>
              <a:rPr lang="en-GB" sz="900" dirty="0"/>
              <a:t> Rev. 2015;95(2):549–601. </a:t>
            </a:r>
          </a:p>
        </p:txBody>
      </p:sp>
      <p:sp>
        <p:nvSpPr>
          <p:cNvPr id="14" name="Title 13">
            <a:extLst>
              <a:ext uri="{FF2B5EF4-FFF2-40B4-BE49-F238E27FC236}">
                <a16:creationId xmlns:a16="http://schemas.microsoft.com/office/drawing/2014/main" id="{4626474A-8661-0097-2020-5FA7332BA08C}"/>
              </a:ext>
            </a:extLst>
          </p:cNvPr>
          <p:cNvSpPr>
            <a:spLocks noGrp="1"/>
          </p:cNvSpPr>
          <p:nvPr>
            <p:ph type="title"/>
          </p:nvPr>
        </p:nvSpPr>
        <p:spPr>
          <a:xfrm>
            <a:off x="241872" y="975483"/>
            <a:ext cx="4002938" cy="2002440"/>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t>a</a:t>
            </a:r>
          </a:p>
        </p:txBody>
      </p:sp>
      <p:grpSp>
        <p:nvGrpSpPr>
          <p:cNvPr id="10" name="Group 9">
            <a:extLst>
              <a:ext uri="{FF2B5EF4-FFF2-40B4-BE49-F238E27FC236}">
                <a16:creationId xmlns:a16="http://schemas.microsoft.com/office/drawing/2014/main" id="{69CD843F-3544-FDBE-1E44-545A5F804D9C}"/>
              </a:ext>
            </a:extLst>
          </p:cNvPr>
          <p:cNvGrpSpPr/>
          <p:nvPr/>
        </p:nvGrpSpPr>
        <p:grpSpPr>
          <a:xfrm>
            <a:off x="241872" y="3066937"/>
            <a:ext cx="4002938" cy="1620264"/>
            <a:chOff x="322496" y="4317233"/>
            <a:chExt cx="5716912" cy="2499598"/>
          </a:xfrm>
        </p:grpSpPr>
        <p:pic>
          <p:nvPicPr>
            <p:cNvPr id="5" name="Picture 4">
              <a:extLst>
                <a:ext uri="{FF2B5EF4-FFF2-40B4-BE49-F238E27FC236}">
                  <a16:creationId xmlns:a16="http://schemas.microsoft.com/office/drawing/2014/main" id="{72165015-9C30-8FB8-E699-DF0EB1075FA4}"/>
                </a:ext>
              </a:extLst>
            </p:cNvPr>
            <p:cNvPicPr>
              <a:picLocks noChangeAspect="1"/>
            </p:cNvPicPr>
            <p:nvPr/>
          </p:nvPicPr>
          <p:blipFill>
            <a:blip r:embed="rId7"/>
            <a:stretch>
              <a:fillRect/>
            </a:stretch>
          </p:blipFill>
          <p:spPr>
            <a:xfrm>
              <a:off x="735501" y="4571328"/>
              <a:ext cx="4924245" cy="2163749"/>
            </a:xfrm>
            <a:prstGeom prst="rect">
              <a:avLst/>
            </a:prstGeom>
          </p:spPr>
        </p:pic>
        <p:sp>
          <p:nvSpPr>
            <p:cNvPr id="15" name="Rectangle 14">
              <a:extLst>
                <a:ext uri="{FF2B5EF4-FFF2-40B4-BE49-F238E27FC236}">
                  <a16:creationId xmlns:a16="http://schemas.microsoft.com/office/drawing/2014/main" id="{A1156CE5-46A7-61DB-6E39-77AE04DFE78D}"/>
                </a:ext>
              </a:extLst>
            </p:cNvPr>
            <p:cNvSpPr/>
            <p:nvPr/>
          </p:nvSpPr>
          <p:spPr>
            <a:xfrm>
              <a:off x="322496" y="4317233"/>
              <a:ext cx="5716912" cy="2499598"/>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16" name="Title 1">
            <a:extLst>
              <a:ext uri="{FF2B5EF4-FFF2-40B4-BE49-F238E27FC236}">
                <a16:creationId xmlns:a16="http://schemas.microsoft.com/office/drawing/2014/main" id="{BF4B0E08-7CFD-E69C-D7B1-54C877AFB45D}"/>
              </a:ext>
            </a:extLst>
          </p:cNvPr>
          <p:cNvSpPr txBox="1">
            <a:spLocks/>
          </p:cNvSpPr>
          <p:nvPr/>
        </p:nvSpPr>
        <p:spPr>
          <a:xfrm>
            <a:off x="368361" y="60718"/>
            <a:ext cx="8762704" cy="994172"/>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625" b="1" dirty="0"/>
              <a:t>Physical activity can tackle physiologic </a:t>
            </a:r>
          </a:p>
          <a:p>
            <a:r>
              <a:rPr lang="en-GB" sz="2625" b="1" dirty="0"/>
              <a:t>&amp; behavioural challenges by Supercharging Insulin</a:t>
            </a:r>
          </a:p>
        </p:txBody>
      </p:sp>
      <p:grpSp>
        <p:nvGrpSpPr>
          <p:cNvPr id="7" name="Group 6">
            <a:extLst>
              <a:ext uri="{FF2B5EF4-FFF2-40B4-BE49-F238E27FC236}">
                <a16:creationId xmlns:a16="http://schemas.microsoft.com/office/drawing/2014/main" id="{FF1A3894-8323-A598-C505-26886F5F3101}"/>
              </a:ext>
            </a:extLst>
          </p:cNvPr>
          <p:cNvGrpSpPr/>
          <p:nvPr/>
        </p:nvGrpSpPr>
        <p:grpSpPr>
          <a:xfrm>
            <a:off x="6638338" y="3446197"/>
            <a:ext cx="1682044" cy="858931"/>
            <a:chOff x="7105228" y="2421709"/>
            <a:chExt cx="1682044" cy="858931"/>
          </a:xfrm>
        </p:grpSpPr>
        <p:sp>
          <p:nvSpPr>
            <p:cNvPr id="8" name="TextBox 7">
              <a:extLst>
                <a:ext uri="{FF2B5EF4-FFF2-40B4-BE49-F238E27FC236}">
                  <a16:creationId xmlns:a16="http://schemas.microsoft.com/office/drawing/2014/main" id="{E5244204-9BB4-A378-9932-F65CDA385076}"/>
                </a:ext>
              </a:extLst>
            </p:cNvPr>
            <p:cNvSpPr txBox="1"/>
            <p:nvPr/>
          </p:nvSpPr>
          <p:spPr>
            <a:xfrm>
              <a:off x="7105228" y="2421709"/>
              <a:ext cx="1682044" cy="300082"/>
            </a:xfrm>
            <a:prstGeom prst="rect">
              <a:avLst/>
            </a:prstGeom>
            <a:noFill/>
          </p:spPr>
          <p:txBody>
            <a:bodyPr wrap="square" rtlCol="0">
              <a:spAutoFit/>
            </a:bodyPr>
            <a:lstStyle/>
            <a:p>
              <a:r>
                <a:rPr lang="en-GB" dirty="0"/>
                <a:t>Graphics courtesy of:</a:t>
              </a:r>
            </a:p>
          </p:txBody>
        </p:sp>
        <p:pic>
          <p:nvPicPr>
            <p:cNvPr id="12" name="Picture 11">
              <a:extLst>
                <a:ext uri="{FF2B5EF4-FFF2-40B4-BE49-F238E27FC236}">
                  <a16:creationId xmlns:a16="http://schemas.microsoft.com/office/drawing/2014/main" id="{997E4038-4A82-09EC-58B8-581739382935}"/>
                </a:ext>
              </a:extLst>
            </p:cNvPr>
            <p:cNvPicPr>
              <a:picLocks noChangeAspect="1"/>
            </p:cNvPicPr>
            <p:nvPr/>
          </p:nvPicPr>
          <p:blipFill>
            <a:blip r:embed="rId8"/>
            <a:stretch>
              <a:fillRect/>
            </a:stretch>
          </p:blipFill>
          <p:spPr>
            <a:xfrm>
              <a:off x="7162146" y="2734213"/>
              <a:ext cx="1625126" cy="546427"/>
            </a:xfrm>
            <a:prstGeom prst="rect">
              <a:avLst/>
            </a:prstGeom>
          </p:spPr>
        </p:pic>
      </p:grpSp>
      <p:pic>
        <p:nvPicPr>
          <p:cNvPr id="19" name="Picture 18">
            <a:extLst>
              <a:ext uri="{FF2B5EF4-FFF2-40B4-BE49-F238E27FC236}">
                <a16:creationId xmlns:a16="http://schemas.microsoft.com/office/drawing/2014/main" id="{9B867031-DDE1-CEF5-1E8B-E2FBD9618898}"/>
              </a:ext>
            </a:extLst>
          </p:cNvPr>
          <p:cNvPicPr>
            <a:picLocks noChangeAspect="1"/>
          </p:cNvPicPr>
          <p:nvPr/>
        </p:nvPicPr>
        <p:blipFill>
          <a:blip r:embed="rId9"/>
          <a:stretch>
            <a:fillRect/>
          </a:stretch>
        </p:blipFill>
        <p:spPr>
          <a:xfrm>
            <a:off x="4988221" y="3253237"/>
            <a:ext cx="1380970" cy="1380970"/>
          </a:xfrm>
          <a:prstGeom prst="rect">
            <a:avLst/>
          </a:prstGeom>
        </p:spPr>
      </p:pic>
    </p:spTree>
    <p:extLst>
      <p:ext uri="{BB962C8B-B14F-4D97-AF65-F5344CB8AC3E}">
        <p14:creationId xmlns:p14="http://schemas.microsoft.com/office/powerpoint/2010/main" val="301222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Kenes Document" ma:contentTypeID="0x01010037EA2DD516505C4D92B92F8677CFB685004A003E1ED706B44A90E8889F274AEA52" ma:contentTypeVersion="15" ma:contentTypeDescription="" ma:contentTypeScope="" ma:versionID="e033b2955ce6abf831f5aa9c9ebf5b07">
  <xsd:schema xmlns:xsd="http://www.w3.org/2001/XMLSchema" xmlns:xs="http://www.w3.org/2001/XMLSchema" xmlns:p="http://schemas.microsoft.com/office/2006/metadata/properties" xmlns:ns1="http://schemas.microsoft.com/sharepoint/v3" xmlns:ns2="eb3f7de7-c935-4ca6-a12c-1f73773710ec" xmlns:ns3="99b6fd31-73bd-440c-aceb-a70f023088e3" targetNamespace="http://schemas.microsoft.com/office/2006/metadata/properties" ma:root="true" ma:fieldsID="d1206bf314ddeff3fef369c084699c7a" ns1:_="" ns2:_="" ns3:_="">
    <xsd:import namespace="http://schemas.microsoft.com/sharepoint/v3"/>
    <xsd:import namespace="eb3f7de7-c935-4ca6-a12c-1f73773710ec"/>
    <xsd:import namespace="99b6fd31-73bd-440c-aceb-a70f023088e3"/>
    <xsd:element name="properties">
      <xsd:complexType>
        <xsd:sequence>
          <xsd:element name="documentManagement">
            <xsd:complexType>
              <xsd:all>
                <xsd:element ref="ns2:FolderID" minOccurs="0"/>
                <xsd:element ref="ns2:KenesDocumentTypeId" minOccurs="0"/>
                <xsd:element ref="ns2:Confidential1" minOccurs="0"/>
                <xsd:element ref="ns2:Final" minOccurs="0"/>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ServiceOCR" minOccurs="0"/>
                <xsd:element ref="ns1:_ip_UnifiedCompliancePolicyProperties" minOccurs="0"/>
                <xsd:element ref="ns1:_ip_UnifiedCompliancePolicyUIActio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3f7de7-c935-4ca6-a12c-1f73773710ec" elementFormDefault="qualified">
    <xsd:import namespace="http://schemas.microsoft.com/office/2006/documentManagement/types"/>
    <xsd:import namespace="http://schemas.microsoft.com/office/infopath/2007/PartnerControls"/>
    <xsd:element name="FolderID" ma:index="2" nillable="true" ma:displayName="FolderID" ma:list="{62b5239b-3564-444d-88a9-03f6d13d411f}" ma:internalName="FolderID" ma:showField="Title" ma:web="eb3f7de7-c935-4ca6-a12c-1f73773710ec">
      <xsd:simpleType>
        <xsd:restriction base="dms:Lookup"/>
      </xsd:simpleType>
    </xsd:element>
    <xsd:element name="KenesDocumentTypeId" ma:index="3" nillable="true" ma:displayName="KenesDocumentTypeId" ma:list="{5ca2ab15-5c4e-45db-95e6-5cb4dd45d1b1}" ma:internalName="KenesDocumentTypeId" ma:showField="Title" ma:web="eb3f7de7-c935-4ca6-a12c-1f73773710ec">
      <xsd:simpleType>
        <xsd:restriction base="dms:Lookup"/>
      </xsd:simpleType>
    </xsd:element>
    <xsd:element name="Confidential1" ma:index="4" nillable="true" ma:displayName="Confidential" ma:default="0" ma:internalName="Confidential1">
      <xsd:simpleType>
        <xsd:restriction base="dms:Boolean"/>
      </xsd:simpleType>
    </xsd:element>
    <xsd:element name="Final" ma:index="5" nillable="true" ma:displayName="Final" ma:default="0" ma:internalName="Final">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TaxCatchAll" ma:index="16" nillable="true" ma:displayName="Taxonomy Catch All Column" ma:hidden="true" ma:list="{7eb20398-0988-4e55-b57f-05d62d7b8281}" ma:internalName="TaxCatchAll" ma:showField="CatchAllData" ma:web="eb3f7de7-c935-4ca6-a12c-1f73773710e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9b6fd31-73bd-440c-aceb-a70f023088e3" elementFormDefault="qualified">
    <xsd:import namespace="http://schemas.microsoft.com/office/2006/documentManagement/types"/>
    <xsd:import namespace="http://schemas.microsoft.com/office/infopath/2007/PartnerControls"/>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20c72ca-3d5e-4053-bfc4-d5117e56c934" ma:termSetId="09814cd3-568e-fe90-9814-8d621ff8fb84" ma:anchorId="fba54fb3-c3e1-fe81-a776-ca4b69148c4d" ma:open="true" ma:isKeyword="false">
      <xsd:complexType>
        <xsd:sequence>
          <xsd:element ref="pc:Terms" minOccurs="0" maxOccurs="1"/>
        </xsd:sequence>
      </xsd:complexType>
    </xsd:element>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LengthInSeconds" ma:index="27" nillable="true" ma:displayName="MediaLengthInSeconds" ma:hidden="true" ma:internalName="MediaLengthInSeconds" ma:readOnly="true">
      <xsd:simpleType>
        <xsd:restriction base="dms:Unknown"/>
      </xsd:simpleType>
    </xsd:element>
    <xsd:element name="MediaServiceLocation" ma:index="28"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FolderID xmlns="eb3f7de7-c935-4ca6-a12c-1f73773710ec" xsi:nil="true"/>
    <KenesDocumentTypeId xmlns="eb3f7de7-c935-4ca6-a12c-1f73773710ec" xsi:nil="true"/>
    <TaxCatchAll xmlns="eb3f7de7-c935-4ca6-a12c-1f73773710ec" xsi:nil="true"/>
    <_ip_UnifiedCompliancePolicyProperties xmlns="http://schemas.microsoft.com/sharepoint/v3" xsi:nil="true"/>
    <lcf76f155ced4ddcb4097134ff3c332f xmlns="99b6fd31-73bd-440c-aceb-a70f023088e3">
      <Terms xmlns="http://schemas.microsoft.com/office/infopath/2007/PartnerControls"/>
    </lcf76f155ced4ddcb4097134ff3c332f>
    <Confidential1 xmlns="eb3f7de7-c935-4ca6-a12c-1f73773710ec">false</Confidential1>
    <Final xmlns="eb3f7de7-c935-4ca6-a12c-1f73773710ec">false</Fina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02F94D-E27E-4B44-A432-9E849BF4C8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b3f7de7-c935-4ca6-a12c-1f73773710ec"/>
    <ds:schemaRef ds:uri="99b6fd31-73bd-440c-aceb-a70f023088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3F5397-5B0C-4A31-B9E5-0524378485E4}">
  <ds:schemaRefs>
    <ds:schemaRef ds:uri="http://schemas.microsoft.com/office/2006/metadata/properties"/>
    <ds:schemaRef ds:uri="http://schemas.microsoft.com/office/infopath/2007/PartnerControls"/>
    <ds:schemaRef ds:uri="http://schemas.microsoft.com/sharepoint/v3"/>
    <ds:schemaRef ds:uri="eb3f7de7-c935-4ca6-a12c-1f73773710ec"/>
    <ds:schemaRef ds:uri="99b6fd31-73bd-440c-aceb-a70f023088e3"/>
  </ds:schemaRefs>
</ds:datastoreItem>
</file>

<file path=customXml/itemProps3.xml><?xml version="1.0" encoding="utf-8"?>
<ds:datastoreItem xmlns:ds="http://schemas.openxmlformats.org/officeDocument/2006/customXml" ds:itemID="{41988DC0-FB7D-4989-BD38-3DB0E7F2F663}">
  <ds:schemaRefs>
    <ds:schemaRef ds:uri="http://schemas.microsoft.com/sharepoint/v3/contenttype/fo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Office Theme</Template>
  <TotalTime>456</TotalTime>
  <Words>2810</Words>
  <Application>Microsoft Office PowerPoint</Application>
  <PresentationFormat>On-screen Show (16:9)</PresentationFormat>
  <Paragraphs>277</Paragraphs>
  <Slides>32</Slides>
  <Notes>9</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32</vt:i4>
      </vt:variant>
    </vt:vector>
  </HeadingPairs>
  <TitlesOfParts>
    <vt:vector size="49" baseType="lpstr">
      <vt:lpstr>AdvOT0f59d5f2.B</vt:lpstr>
      <vt:lpstr>AdvOT0f59d5f2.B+20</vt:lpstr>
      <vt:lpstr>AdvOT8608a8d1+22</vt:lpstr>
      <vt:lpstr>AdvOTf563b7c8.BI</vt:lpstr>
      <vt:lpstr>AdvP4C4E74</vt:lpstr>
      <vt:lpstr>AdvTT6071803a.B</vt:lpstr>
      <vt:lpstr>AdvTTa9c1b374</vt:lpstr>
      <vt:lpstr>AdvTTa9c1b374+22</vt:lpstr>
      <vt:lpstr>AdvTTeb5f0e55.I</vt:lpstr>
      <vt:lpstr>Aptos</vt:lpstr>
      <vt:lpstr>Arial</vt:lpstr>
      <vt:lpstr>BlinkMacSystemFont</vt:lpstr>
      <vt:lpstr>Calibri</vt:lpstr>
      <vt:lpstr>Calibri Light</vt:lpstr>
      <vt:lpstr>Charis SIL</vt:lpstr>
      <vt:lpstr>STIX</vt:lpstr>
      <vt:lpstr>Office Theme</vt:lpstr>
      <vt:lpstr>PowerPoint Presentation</vt:lpstr>
      <vt:lpstr>PowerPoint Presentation</vt:lpstr>
      <vt:lpstr>Agenda</vt:lpstr>
      <vt:lpstr>World Health Organisation</vt:lpstr>
      <vt:lpstr>PowerPoint Presentation</vt:lpstr>
      <vt:lpstr>How many people with  T1D achieve 70% TIR? </vt:lpstr>
      <vt:lpstr>Challenges </vt:lpstr>
      <vt:lpstr>Challenges </vt:lpstr>
      <vt:lpstr>a</vt:lpstr>
      <vt:lpstr>What we already know?</vt:lpstr>
      <vt:lpstr>PowerPoint Presentation</vt:lpstr>
      <vt:lpstr>PowerPoint Presentation</vt:lpstr>
      <vt:lpstr>15 mins drops glucose by  ~2.0 mmol/L (40 mg/dL)</vt:lpstr>
      <vt:lpstr>PowerPoint Presentation</vt:lpstr>
      <vt:lpstr>PowerPoint Presentation</vt:lpstr>
      <vt:lpstr>PowerPoint Presentation</vt:lpstr>
      <vt:lpstr>PowerPoint Presentation</vt:lpstr>
      <vt:lpstr>PowerPoint Presentation</vt:lpstr>
      <vt:lpstr>PowerPoint Presentation</vt:lpstr>
      <vt:lpstr>Other key findings</vt:lpstr>
      <vt:lpstr>Key take home messages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vt:lpstr>
      <vt:lpstr>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Schroeder</dc:creator>
  <cp:lastModifiedBy>PEMBERTON, John (BIRMINGHAM WOMEN'S AND CHILDREN'S NHS FOUNDATION TRUST)</cp:lastModifiedBy>
  <cp:revision>27</cp:revision>
  <dcterms:created xsi:type="dcterms:W3CDTF">2019-01-07T11:42:34Z</dcterms:created>
  <dcterms:modified xsi:type="dcterms:W3CDTF">2025-03-21T08:18:28Z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0x01010037EA2DD516505C4D92B92F8677CFB685004A003E1ED706B44A90E8889F274AEA52</vt:lpwstr>
  </property>
</Properties>
</file>